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2" r:id="rId9"/>
    <p:sldId id="260" r:id="rId10"/>
    <p:sldId id="263" r:id="rId11"/>
    <p:sldId id="264" r:id="rId12"/>
    <p:sldId id="265" r:id="rId13"/>
    <p:sldId id="266" r:id="rId14"/>
    <p:sldId id="267" r:id="rId15"/>
    <p:sldId id="270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E019B-19A1-4624-8E08-FA3086463406}" v="120" dt="2023-09-20T11:04:13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BE571-609F-4743-B47A-F200142A749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33194FC-371E-44AF-91B9-1EEFE762562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nl-NL" sz="2800" b="0" i="0" dirty="0">
              <a:solidFill>
                <a:schemeClr val="tx1"/>
              </a:solidFill>
            </a:rPr>
            <a:t>20:00u		</a:t>
          </a:r>
          <a:r>
            <a:rPr lang="nl-NL" sz="2800" dirty="0">
              <a:solidFill>
                <a:schemeClr val="tx1"/>
              </a:solidFill>
            </a:rPr>
            <a:t>Concept visie</a:t>
          </a:r>
          <a:r>
            <a:rPr lang="nl-NL" sz="2800" b="0" i="0" dirty="0">
              <a:solidFill>
                <a:schemeClr val="tx1"/>
              </a:solidFill>
            </a:rPr>
            <a:t> </a:t>
          </a:r>
          <a:endParaRPr lang="en-US" sz="2800" dirty="0">
            <a:solidFill>
              <a:schemeClr val="tx1"/>
            </a:solidFill>
          </a:endParaRPr>
        </a:p>
      </dgm:t>
    </dgm:pt>
    <dgm:pt modelId="{39A847A8-5F66-425E-B454-19E605BAAA28}" type="parTrans" cxnId="{04B5E662-6A07-46DA-BCBB-06D9BD0E56A1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5A459550-E7FA-4BF2-873E-F700073ECE3B}" type="sibTrans" cxnId="{04B5E662-6A07-46DA-BCBB-06D9BD0E56A1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97ED1D97-B8A9-4E29-AC34-0C8FECC5002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nl-NL" sz="2800" b="0" i="0" dirty="0">
              <a:solidFill>
                <a:schemeClr val="tx1"/>
              </a:solidFill>
            </a:rPr>
            <a:t>20.45u 		Lezen-Input-</a:t>
          </a:r>
          <a:r>
            <a:rPr lang="nl-NL" sz="2800" dirty="0">
              <a:solidFill>
                <a:schemeClr val="tx1"/>
              </a:solidFill>
            </a:rPr>
            <a:t>gesprek</a:t>
          </a:r>
          <a:endParaRPr lang="en-US" sz="2800" dirty="0">
            <a:solidFill>
              <a:schemeClr val="tx1"/>
            </a:solidFill>
          </a:endParaRPr>
        </a:p>
      </dgm:t>
    </dgm:pt>
    <dgm:pt modelId="{FF778739-2C72-44AC-9467-049864AD6B29}" type="parTrans" cxnId="{FC053465-2845-475D-AA3B-2C33EEA1869B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B99B19CB-D906-460E-9FDC-861782B970CF}" type="sibTrans" cxnId="{FC053465-2845-475D-AA3B-2C33EEA1869B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FB2A22F7-DB54-4CC1-A9F1-6513E7C47AA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nl-NL" sz="2800" dirty="0">
              <a:solidFill>
                <a:schemeClr val="tx1"/>
              </a:solidFill>
            </a:rPr>
            <a:t>Vanaf 21.30u	Borrel</a:t>
          </a:r>
          <a:endParaRPr lang="en-US" sz="2800" dirty="0">
            <a:solidFill>
              <a:schemeClr val="tx1"/>
            </a:solidFill>
          </a:endParaRPr>
        </a:p>
      </dgm:t>
    </dgm:pt>
    <dgm:pt modelId="{EE5722FA-336C-438B-AB0E-05A306D64AAA}" type="parTrans" cxnId="{629B7AD5-2D31-4750-824B-23D317CC7E0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52E23E2F-E930-4619-9DD4-4AF1A8893678}" type="sibTrans" cxnId="{629B7AD5-2D31-4750-824B-23D317CC7E0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394F4B5-2C9A-4700-B311-793997CBC81A}" type="pres">
      <dgm:prSet presAssocID="{820BE571-609F-4743-B47A-F200142A7492}" presName="linear" presStyleCnt="0">
        <dgm:presLayoutVars>
          <dgm:animLvl val="lvl"/>
          <dgm:resizeHandles val="exact"/>
        </dgm:presLayoutVars>
      </dgm:prSet>
      <dgm:spPr/>
    </dgm:pt>
    <dgm:pt modelId="{3C332B2C-A7D8-4C47-9B58-2A3BDD1756FA}" type="pres">
      <dgm:prSet presAssocID="{233194FC-371E-44AF-91B9-1EEFE76256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D1CA2AE-B79A-4C7B-B0C2-1944C1136507}" type="pres">
      <dgm:prSet presAssocID="{5A459550-E7FA-4BF2-873E-F700073ECE3B}" presName="spacer" presStyleCnt="0"/>
      <dgm:spPr/>
    </dgm:pt>
    <dgm:pt modelId="{D0202B72-32EB-40AE-A1AF-C7B8A00A64D7}" type="pres">
      <dgm:prSet presAssocID="{97ED1D97-B8A9-4E29-AC34-0C8FECC500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C9BF00D-D94B-4838-A2D9-E1171B45474F}" type="pres">
      <dgm:prSet presAssocID="{B99B19CB-D906-460E-9FDC-861782B970CF}" presName="spacer" presStyleCnt="0"/>
      <dgm:spPr/>
    </dgm:pt>
    <dgm:pt modelId="{55CAFB43-4505-4EDC-8658-28A899027647}" type="pres">
      <dgm:prSet presAssocID="{FB2A22F7-DB54-4CC1-A9F1-6513E7C47AA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0D85F32-8387-463C-87F8-A4CD9BC4414B}" type="presOf" srcId="{233194FC-371E-44AF-91B9-1EEFE7625623}" destId="{3C332B2C-A7D8-4C47-9B58-2A3BDD1756FA}" srcOrd="0" destOrd="0" presId="urn:microsoft.com/office/officeart/2005/8/layout/vList2"/>
    <dgm:cxn modelId="{04B5E662-6A07-46DA-BCBB-06D9BD0E56A1}" srcId="{820BE571-609F-4743-B47A-F200142A7492}" destId="{233194FC-371E-44AF-91B9-1EEFE7625623}" srcOrd="0" destOrd="0" parTransId="{39A847A8-5F66-425E-B454-19E605BAAA28}" sibTransId="{5A459550-E7FA-4BF2-873E-F700073ECE3B}"/>
    <dgm:cxn modelId="{FC053465-2845-475D-AA3B-2C33EEA1869B}" srcId="{820BE571-609F-4743-B47A-F200142A7492}" destId="{97ED1D97-B8A9-4E29-AC34-0C8FECC5002F}" srcOrd="1" destOrd="0" parTransId="{FF778739-2C72-44AC-9467-049864AD6B29}" sibTransId="{B99B19CB-D906-460E-9FDC-861782B970CF}"/>
    <dgm:cxn modelId="{E8F75E7D-5CFE-44CA-BAE8-0C9C0FB0561F}" type="presOf" srcId="{FB2A22F7-DB54-4CC1-A9F1-6513E7C47AA6}" destId="{55CAFB43-4505-4EDC-8658-28A899027647}" srcOrd="0" destOrd="0" presId="urn:microsoft.com/office/officeart/2005/8/layout/vList2"/>
    <dgm:cxn modelId="{94D542C1-AAA1-4D93-B437-B4BA8C92ADCA}" type="presOf" srcId="{820BE571-609F-4743-B47A-F200142A7492}" destId="{A394F4B5-2C9A-4700-B311-793997CBC81A}" srcOrd="0" destOrd="0" presId="urn:microsoft.com/office/officeart/2005/8/layout/vList2"/>
    <dgm:cxn modelId="{7C5F55CF-525B-4564-AE9D-2C4E4B5A9F49}" type="presOf" srcId="{97ED1D97-B8A9-4E29-AC34-0C8FECC5002F}" destId="{D0202B72-32EB-40AE-A1AF-C7B8A00A64D7}" srcOrd="0" destOrd="0" presId="urn:microsoft.com/office/officeart/2005/8/layout/vList2"/>
    <dgm:cxn modelId="{629B7AD5-2D31-4750-824B-23D317CC7E06}" srcId="{820BE571-609F-4743-B47A-F200142A7492}" destId="{FB2A22F7-DB54-4CC1-A9F1-6513E7C47AA6}" srcOrd="2" destOrd="0" parTransId="{EE5722FA-336C-438B-AB0E-05A306D64AAA}" sibTransId="{52E23E2F-E930-4619-9DD4-4AF1A8893678}"/>
    <dgm:cxn modelId="{5D51560A-3730-4D64-A664-AB867BCBC5F1}" type="presParOf" srcId="{A394F4B5-2C9A-4700-B311-793997CBC81A}" destId="{3C332B2C-A7D8-4C47-9B58-2A3BDD1756FA}" srcOrd="0" destOrd="0" presId="urn:microsoft.com/office/officeart/2005/8/layout/vList2"/>
    <dgm:cxn modelId="{C85986AC-DD61-4BFB-A27E-25EFEEE393C5}" type="presParOf" srcId="{A394F4B5-2C9A-4700-B311-793997CBC81A}" destId="{7D1CA2AE-B79A-4C7B-B0C2-1944C1136507}" srcOrd="1" destOrd="0" presId="urn:microsoft.com/office/officeart/2005/8/layout/vList2"/>
    <dgm:cxn modelId="{780443EC-D549-44AC-ADD6-4EC90CD1713E}" type="presParOf" srcId="{A394F4B5-2C9A-4700-B311-793997CBC81A}" destId="{D0202B72-32EB-40AE-A1AF-C7B8A00A64D7}" srcOrd="2" destOrd="0" presId="urn:microsoft.com/office/officeart/2005/8/layout/vList2"/>
    <dgm:cxn modelId="{502C0F2A-C5F6-4492-B593-7B9BC69E613D}" type="presParOf" srcId="{A394F4B5-2C9A-4700-B311-793997CBC81A}" destId="{CC9BF00D-D94B-4838-A2D9-E1171B45474F}" srcOrd="3" destOrd="0" presId="urn:microsoft.com/office/officeart/2005/8/layout/vList2"/>
    <dgm:cxn modelId="{7EDC8DC8-7207-4095-9F15-3E51307412F6}" type="presParOf" srcId="{A394F4B5-2C9A-4700-B311-793997CBC81A}" destId="{55CAFB43-4505-4EDC-8658-28A89902764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5CC2F5-7B0F-492E-8CA1-508C35941117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31FC97-E37A-41B6-8B67-47C4C34B7A40}">
      <dgm:prSet/>
      <dgm:spPr/>
      <dgm:t>
        <a:bodyPr/>
        <a:lstStyle/>
        <a:p>
          <a:r>
            <a:rPr lang="nl-NL" dirty="0"/>
            <a:t>We willen zo veel mogelijk inwoners bereiken. </a:t>
          </a:r>
          <a:endParaRPr lang="en-US" dirty="0"/>
        </a:p>
      </dgm:t>
    </dgm:pt>
    <dgm:pt modelId="{D6F0512B-D487-4863-8D10-18E662C23D57}" type="parTrans" cxnId="{953C10AF-2EC2-4881-81BD-EE138F30B1F9}">
      <dgm:prSet/>
      <dgm:spPr/>
      <dgm:t>
        <a:bodyPr/>
        <a:lstStyle/>
        <a:p>
          <a:endParaRPr lang="en-US"/>
        </a:p>
      </dgm:t>
    </dgm:pt>
    <dgm:pt modelId="{63CECA38-47E5-48E7-A566-0BC8FC06D823}" type="sibTrans" cxnId="{953C10AF-2EC2-4881-81BD-EE138F30B1F9}">
      <dgm:prSet/>
      <dgm:spPr/>
      <dgm:t>
        <a:bodyPr/>
        <a:lstStyle/>
        <a:p>
          <a:endParaRPr lang="en-US"/>
        </a:p>
      </dgm:t>
    </dgm:pt>
    <dgm:pt modelId="{770AE239-98EB-4016-8BE3-08C1A194CA30}">
      <dgm:prSet/>
      <dgm:spPr/>
      <dgm:t>
        <a:bodyPr/>
        <a:lstStyle/>
        <a:p>
          <a:r>
            <a:rPr lang="nl-NL" dirty="0"/>
            <a:t>We willen duidelijkheid.</a:t>
          </a:r>
          <a:br>
            <a:rPr lang="nl-NL" dirty="0"/>
          </a:br>
          <a:r>
            <a:rPr lang="nl-NL" dirty="0"/>
            <a:t>Dat betekent keuzes maken. </a:t>
          </a:r>
          <a:endParaRPr lang="en-US" dirty="0"/>
        </a:p>
      </dgm:t>
    </dgm:pt>
    <dgm:pt modelId="{D8696358-0FE8-4D17-BD84-00A5D8B4084F}" type="parTrans" cxnId="{23D940A4-83C6-4677-B94B-7E0C336018A0}">
      <dgm:prSet/>
      <dgm:spPr/>
      <dgm:t>
        <a:bodyPr/>
        <a:lstStyle/>
        <a:p>
          <a:endParaRPr lang="en-US"/>
        </a:p>
      </dgm:t>
    </dgm:pt>
    <dgm:pt modelId="{2D9399A6-0F32-4B34-9592-18354B791BA1}" type="sibTrans" cxnId="{23D940A4-83C6-4677-B94B-7E0C336018A0}">
      <dgm:prSet/>
      <dgm:spPr/>
      <dgm:t>
        <a:bodyPr/>
        <a:lstStyle/>
        <a:p>
          <a:endParaRPr lang="en-US"/>
        </a:p>
      </dgm:t>
    </dgm:pt>
    <dgm:pt modelId="{276724C2-D38E-4161-A219-9DE315F6201C}">
      <dgm:prSet/>
      <dgm:spPr/>
      <dgm:t>
        <a:bodyPr/>
        <a:lstStyle/>
        <a:p>
          <a:r>
            <a:rPr lang="nl-NL" dirty="0"/>
            <a:t>Gezamenlijkheid van inwoners, gemeente en provincie.</a:t>
          </a:r>
          <a:endParaRPr lang="en-US" dirty="0"/>
        </a:p>
      </dgm:t>
    </dgm:pt>
    <dgm:pt modelId="{010C8CF3-200D-400C-BED6-7B07FF631F52}" type="parTrans" cxnId="{E5E510B7-8404-478B-8896-5E3F9EFF26F1}">
      <dgm:prSet/>
      <dgm:spPr/>
      <dgm:t>
        <a:bodyPr/>
        <a:lstStyle/>
        <a:p>
          <a:endParaRPr lang="en-US"/>
        </a:p>
      </dgm:t>
    </dgm:pt>
    <dgm:pt modelId="{8696B9AE-E8D7-4C19-A14B-B427313E3A2E}" type="sibTrans" cxnId="{E5E510B7-8404-478B-8896-5E3F9EFF26F1}">
      <dgm:prSet/>
      <dgm:spPr/>
      <dgm:t>
        <a:bodyPr/>
        <a:lstStyle/>
        <a:p>
          <a:endParaRPr lang="en-US"/>
        </a:p>
      </dgm:t>
    </dgm:pt>
    <dgm:pt modelId="{8436ECB9-1561-4C0B-BD0A-18F515C99B82}" type="pres">
      <dgm:prSet presAssocID="{4B5CC2F5-7B0F-492E-8CA1-508C35941117}" presName="vert0" presStyleCnt="0">
        <dgm:presLayoutVars>
          <dgm:dir/>
          <dgm:animOne val="branch"/>
          <dgm:animLvl val="lvl"/>
        </dgm:presLayoutVars>
      </dgm:prSet>
      <dgm:spPr/>
    </dgm:pt>
    <dgm:pt modelId="{FB862CF5-D704-43E1-8352-CB945C14D607}" type="pres">
      <dgm:prSet presAssocID="{C831FC97-E37A-41B6-8B67-47C4C34B7A40}" presName="thickLine" presStyleLbl="alignNode1" presStyleIdx="0" presStyleCnt="3"/>
      <dgm:spPr/>
    </dgm:pt>
    <dgm:pt modelId="{9C017295-1E3A-43DD-8898-31B3EFC12CAC}" type="pres">
      <dgm:prSet presAssocID="{C831FC97-E37A-41B6-8B67-47C4C34B7A40}" presName="horz1" presStyleCnt="0"/>
      <dgm:spPr/>
    </dgm:pt>
    <dgm:pt modelId="{061F8921-A9A1-4783-BAD1-956541A77F09}" type="pres">
      <dgm:prSet presAssocID="{C831FC97-E37A-41B6-8B67-47C4C34B7A40}" presName="tx1" presStyleLbl="revTx" presStyleIdx="0" presStyleCnt="3"/>
      <dgm:spPr/>
    </dgm:pt>
    <dgm:pt modelId="{D43DB383-B0C8-492B-A167-705CEEC45861}" type="pres">
      <dgm:prSet presAssocID="{C831FC97-E37A-41B6-8B67-47C4C34B7A40}" presName="vert1" presStyleCnt="0"/>
      <dgm:spPr/>
    </dgm:pt>
    <dgm:pt modelId="{938715EB-8026-4E1D-A66B-FD125CF6B246}" type="pres">
      <dgm:prSet presAssocID="{770AE239-98EB-4016-8BE3-08C1A194CA30}" presName="thickLine" presStyleLbl="alignNode1" presStyleIdx="1" presStyleCnt="3"/>
      <dgm:spPr/>
    </dgm:pt>
    <dgm:pt modelId="{539E568D-9DBB-4256-9911-598F06D6808D}" type="pres">
      <dgm:prSet presAssocID="{770AE239-98EB-4016-8BE3-08C1A194CA30}" presName="horz1" presStyleCnt="0"/>
      <dgm:spPr/>
    </dgm:pt>
    <dgm:pt modelId="{BB6F1533-DDAF-4EBA-94CA-4BD2C9B37603}" type="pres">
      <dgm:prSet presAssocID="{770AE239-98EB-4016-8BE3-08C1A194CA30}" presName="tx1" presStyleLbl="revTx" presStyleIdx="1" presStyleCnt="3"/>
      <dgm:spPr/>
    </dgm:pt>
    <dgm:pt modelId="{FCA11A87-F483-477B-BD9C-23CC005539F5}" type="pres">
      <dgm:prSet presAssocID="{770AE239-98EB-4016-8BE3-08C1A194CA30}" presName="vert1" presStyleCnt="0"/>
      <dgm:spPr/>
    </dgm:pt>
    <dgm:pt modelId="{538F11BB-8DA5-4DE6-8FCD-43F9AC63248B}" type="pres">
      <dgm:prSet presAssocID="{276724C2-D38E-4161-A219-9DE315F6201C}" presName="thickLine" presStyleLbl="alignNode1" presStyleIdx="2" presStyleCnt="3"/>
      <dgm:spPr/>
    </dgm:pt>
    <dgm:pt modelId="{3BE8F799-926F-4A59-A72A-81D1549ED6AA}" type="pres">
      <dgm:prSet presAssocID="{276724C2-D38E-4161-A219-9DE315F6201C}" presName="horz1" presStyleCnt="0"/>
      <dgm:spPr/>
    </dgm:pt>
    <dgm:pt modelId="{F4F89CB3-F492-47A5-A342-C10683377160}" type="pres">
      <dgm:prSet presAssocID="{276724C2-D38E-4161-A219-9DE315F6201C}" presName="tx1" presStyleLbl="revTx" presStyleIdx="2" presStyleCnt="3"/>
      <dgm:spPr/>
    </dgm:pt>
    <dgm:pt modelId="{EBB875C6-3378-43B6-B204-0192C29EA1F6}" type="pres">
      <dgm:prSet presAssocID="{276724C2-D38E-4161-A219-9DE315F6201C}" presName="vert1" presStyleCnt="0"/>
      <dgm:spPr/>
    </dgm:pt>
  </dgm:ptLst>
  <dgm:cxnLst>
    <dgm:cxn modelId="{1D6BF803-6BDB-4AE4-BC5E-0976EEA308BB}" type="presOf" srcId="{770AE239-98EB-4016-8BE3-08C1A194CA30}" destId="{BB6F1533-DDAF-4EBA-94CA-4BD2C9B37603}" srcOrd="0" destOrd="0" presId="urn:microsoft.com/office/officeart/2008/layout/LinedList"/>
    <dgm:cxn modelId="{147B29A4-0576-4D83-A7C6-3704D21154EE}" type="presOf" srcId="{C831FC97-E37A-41B6-8B67-47C4C34B7A40}" destId="{061F8921-A9A1-4783-BAD1-956541A77F09}" srcOrd="0" destOrd="0" presId="urn:microsoft.com/office/officeart/2008/layout/LinedList"/>
    <dgm:cxn modelId="{23D940A4-83C6-4677-B94B-7E0C336018A0}" srcId="{4B5CC2F5-7B0F-492E-8CA1-508C35941117}" destId="{770AE239-98EB-4016-8BE3-08C1A194CA30}" srcOrd="1" destOrd="0" parTransId="{D8696358-0FE8-4D17-BD84-00A5D8B4084F}" sibTransId="{2D9399A6-0F32-4B34-9592-18354B791BA1}"/>
    <dgm:cxn modelId="{953C10AF-2EC2-4881-81BD-EE138F30B1F9}" srcId="{4B5CC2F5-7B0F-492E-8CA1-508C35941117}" destId="{C831FC97-E37A-41B6-8B67-47C4C34B7A40}" srcOrd="0" destOrd="0" parTransId="{D6F0512B-D487-4863-8D10-18E662C23D57}" sibTransId="{63CECA38-47E5-48E7-A566-0BC8FC06D823}"/>
    <dgm:cxn modelId="{E5E510B7-8404-478B-8896-5E3F9EFF26F1}" srcId="{4B5CC2F5-7B0F-492E-8CA1-508C35941117}" destId="{276724C2-D38E-4161-A219-9DE315F6201C}" srcOrd="2" destOrd="0" parTransId="{010C8CF3-200D-400C-BED6-7B07FF631F52}" sibTransId="{8696B9AE-E8D7-4C19-A14B-B427313E3A2E}"/>
    <dgm:cxn modelId="{2F095FC5-2C6F-4774-A7EB-359D0745BCE8}" type="presOf" srcId="{276724C2-D38E-4161-A219-9DE315F6201C}" destId="{F4F89CB3-F492-47A5-A342-C10683377160}" srcOrd="0" destOrd="0" presId="urn:microsoft.com/office/officeart/2008/layout/LinedList"/>
    <dgm:cxn modelId="{514AD0D7-FC45-4D61-A652-B4E0F8B276A9}" type="presOf" srcId="{4B5CC2F5-7B0F-492E-8CA1-508C35941117}" destId="{8436ECB9-1561-4C0B-BD0A-18F515C99B82}" srcOrd="0" destOrd="0" presId="urn:microsoft.com/office/officeart/2008/layout/LinedList"/>
    <dgm:cxn modelId="{E55D355E-0B4F-4F6E-9CDA-15AE2F87EA19}" type="presParOf" srcId="{8436ECB9-1561-4C0B-BD0A-18F515C99B82}" destId="{FB862CF5-D704-43E1-8352-CB945C14D607}" srcOrd="0" destOrd="0" presId="urn:microsoft.com/office/officeart/2008/layout/LinedList"/>
    <dgm:cxn modelId="{52FE32D8-00C2-47CB-9A70-3122D1DFE37E}" type="presParOf" srcId="{8436ECB9-1561-4C0B-BD0A-18F515C99B82}" destId="{9C017295-1E3A-43DD-8898-31B3EFC12CAC}" srcOrd="1" destOrd="0" presId="urn:microsoft.com/office/officeart/2008/layout/LinedList"/>
    <dgm:cxn modelId="{164D7DA1-EA83-4F6A-83FD-18D263F6C306}" type="presParOf" srcId="{9C017295-1E3A-43DD-8898-31B3EFC12CAC}" destId="{061F8921-A9A1-4783-BAD1-956541A77F09}" srcOrd="0" destOrd="0" presId="urn:microsoft.com/office/officeart/2008/layout/LinedList"/>
    <dgm:cxn modelId="{63B6444E-B44C-4BDB-87A7-5BAC6BA5EEB2}" type="presParOf" srcId="{9C017295-1E3A-43DD-8898-31B3EFC12CAC}" destId="{D43DB383-B0C8-492B-A167-705CEEC45861}" srcOrd="1" destOrd="0" presId="urn:microsoft.com/office/officeart/2008/layout/LinedList"/>
    <dgm:cxn modelId="{DA5E7CAB-6285-44A5-A8A7-A255DC029CAF}" type="presParOf" srcId="{8436ECB9-1561-4C0B-BD0A-18F515C99B82}" destId="{938715EB-8026-4E1D-A66B-FD125CF6B246}" srcOrd="2" destOrd="0" presId="urn:microsoft.com/office/officeart/2008/layout/LinedList"/>
    <dgm:cxn modelId="{972AF5CA-A904-4038-8A75-38C9FE80EB1E}" type="presParOf" srcId="{8436ECB9-1561-4C0B-BD0A-18F515C99B82}" destId="{539E568D-9DBB-4256-9911-598F06D6808D}" srcOrd="3" destOrd="0" presId="urn:microsoft.com/office/officeart/2008/layout/LinedList"/>
    <dgm:cxn modelId="{83F67BD6-6D64-4E9B-BBAD-F987D4160A95}" type="presParOf" srcId="{539E568D-9DBB-4256-9911-598F06D6808D}" destId="{BB6F1533-DDAF-4EBA-94CA-4BD2C9B37603}" srcOrd="0" destOrd="0" presId="urn:microsoft.com/office/officeart/2008/layout/LinedList"/>
    <dgm:cxn modelId="{7BBE9893-B141-4526-A134-FC139D3E7EF2}" type="presParOf" srcId="{539E568D-9DBB-4256-9911-598F06D6808D}" destId="{FCA11A87-F483-477B-BD9C-23CC005539F5}" srcOrd="1" destOrd="0" presId="urn:microsoft.com/office/officeart/2008/layout/LinedList"/>
    <dgm:cxn modelId="{62C550EF-6B84-43D3-BF26-431767CB0D55}" type="presParOf" srcId="{8436ECB9-1561-4C0B-BD0A-18F515C99B82}" destId="{538F11BB-8DA5-4DE6-8FCD-43F9AC63248B}" srcOrd="4" destOrd="0" presId="urn:microsoft.com/office/officeart/2008/layout/LinedList"/>
    <dgm:cxn modelId="{40C5A7C9-C6DD-49F2-B9A0-27887A16774D}" type="presParOf" srcId="{8436ECB9-1561-4C0B-BD0A-18F515C99B82}" destId="{3BE8F799-926F-4A59-A72A-81D1549ED6AA}" srcOrd="5" destOrd="0" presId="urn:microsoft.com/office/officeart/2008/layout/LinedList"/>
    <dgm:cxn modelId="{584F1CC9-58D1-4713-AD67-04778CBE5748}" type="presParOf" srcId="{3BE8F799-926F-4A59-A72A-81D1549ED6AA}" destId="{F4F89CB3-F492-47A5-A342-C10683377160}" srcOrd="0" destOrd="0" presId="urn:microsoft.com/office/officeart/2008/layout/LinedList"/>
    <dgm:cxn modelId="{B39F8B7C-B29F-4544-A842-3869DC2CBB25}" type="presParOf" srcId="{3BE8F799-926F-4A59-A72A-81D1549ED6AA}" destId="{EBB875C6-3378-43B6-B204-0192C29EA1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7A0794-F38C-462D-BCAD-9BDEFBF14249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F74EB6-A6FC-4306-8161-542DD3C1A4B4}">
      <dgm:prSet custT="1"/>
      <dgm:spPr/>
      <dgm:t>
        <a:bodyPr/>
        <a:lstStyle/>
        <a:p>
          <a:r>
            <a:rPr lang="en-US" sz="4000" dirty="0" err="1"/>
            <a:t>Leefbaarheid</a:t>
          </a:r>
          <a:r>
            <a:rPr lang="en-US" sz="4000" dirty="0"/>
            <a:t>: </a:t>
          </a:r>
          <a:r>
            <a:rPr lang="en-US" sz="4000" dirty="0" err="1"/>
            <a:t>Wonen-Kroonjuweel</a:t>
          </a:r>
          <a:r>
            <a:rPr lang="en-US" sz="4000" dirty="0"/>
            <a:t> </a:t>
          </a:r>
          <a:r>
            <a:rPr lang="en-US" sz="4000" dirty="0" err="1"/>
            <a:t>en</a:t>
          </a:r>
          <a:r>
            <a:rPr lang="en-US" sz="4000" dirty="0"/>
            <a:t> OV</a:t>
          </a:r>
        </a:p>
        <a:p>
          <a:endParaRPr lang="en-US" sz="4000" dirty="0"/>
        </a:p>
      </dgm:t>
    </dgm:pt>
    <dgm:pt modelId="{51F40DEE-B5BF-4EC9-8D98-19B996C135C6}" type="parTrans" cxnId="{882BDB86-5027-401B-B949-38BBD052CA10}">
      <dgm:prSet/>
      <dgm:spPr/>
      <dgm:t>
        <a:bodyPr/>
        <a:lstStyle/>
        <a:p>
          <a:endParaRPr lang="en-US" sz="4000"/>
        </a:p>
      </dgm:t>
    </dgm:pt>
    <dgm:pt modelId="{66E44723-1F0E-41BA-AED4-B220474B7A48}" type="sibTrans" cxnId="{882BDB86-5027-401B-B949-38BBD052CA10}">
      <dgm:prSet/>
      <dgm:spPr/>
      <dgm:t>
        <a:bodyPr/>
        <a:lstStyle/>
        <a:p>
          <a:endParaRPr lang="en-US" sz="4000"/>
        </a:p>
      </dgm:t>
    </dgm:pt>
    <dgm:pt modelId="{41662824-558B-4820-929E-9B4B65C68717}">
      <dgm:prSet custT="1"/>
      <dgm:spPr/>
      <dgm:t>
        <a:bodyPr/>
        <a:lstStyle/>
        <a:p>
          <a:r>
            <a:rPr lang="en-US" sz="4000" dirty="0" err="1"/>
            <a:t>Provinciale</a:t>
          </a:r>
          <a:r>
            <a:rPr lang="en-US" sz="4000" dirty="0"/>
            <a:t> </a:t>
          </a:r>
          <a:r>
            <a:rPr lang="en-US" sz="4000" dirty="0" err="1"/>
            <a:t>weg</a:t>
          </a:r>
          <a:r>
            <a:rPr lang="en-US" sz="4000" dirty="0"/>
            <a:t>: </a:t>
          </a:r>
          <a:r>
            <a:rPr lang="en-US" sz="4000" dirty="0" err="1"/>
            <a:t>cultuurhistorie-veiligheid</a:t>
          </a:r>
          <a:endParaRPr lang="en-US" sz="4000" dirty="0"/>
        </a:p>
      </dgm:t>
    </dgm:pt>
    <dgm:pt modelId="{919DBC15-291A-4538-B986-210040A11F5D}" type="parTrans" cxnId="{C5484A73-4E66-48CC-A4E7-AD9132C046D1}">
      <dgm:prSet/>
      <dgm:spPr/>
      <dgm:t>
        <a:bodyPr/>
        <a:lstStyle/>
        <a:p>
          <a:endParaRPr lang="en-US" sz="4000"/>
        </a:p>
      </dgm:t>
    </dgm:pt>
    <dgm:pt modelId="{7D83A6D2-4942-4AFE-9757-6C3CF715C18A}" type="sibTrans" cxnId="{C5484A73-4E66-48CC-A4E7-AD9132C046D1}">
      <dgm:prSet/>
      <dgm:spPr/>
      <dgm:t>
        <a:bodyPr/>
        <a:lstStyle/>
        <a:p>
          <a:endParaRPr lang="en-US" sz="4000"/>
        </a:p>
      </dgm:t>
    </dgm:pt>
    <dgm:pt modelId="{14512C64-5B06-42D0-864F-98D2BB9C29FA}">
      <dgm:prSet custT="1"/>
      <dgm:spPr/>
      <dgm:t>
        <a:bodyPr/>
        <a:lstStyle/>
        <a:p>
          <a:r>
            <a:rPr lang="en-US" sz="4000" dirty="0"/>
            <a:t>Zuid Hollands </a:t>
          </a:r>
          <a:r>
            <a:rPr lang="en-US" sz="4000" dirty="0" err="1"/>
            <a:t>Programma</a:t>
          </a:r>
          <a:r>
            <a:rPr lang="en-US" sz="4000" dirty="0"/>
            <a:t> </a:t>
          </a:r>
          <a:r>
            <a:rPr lang="en-US" sz="4000" dirty="0" err="1"/>
            <a:t>Landelijk</a:t>
          </a:r>
          <a:r>
            <a:rPr lang="en-US" sz="4000" dirty="0"/>
            <a:t> </a:t>
          </a:r>
          <a:r>
            <a:rPr lang="en-US" sz="4000" dirty="0" err="1"/>
            <a:t>Gebied</a:t>
          </a:r>
          <a:r>
            <a:rPr lang="en-US" sz="4000" dirty="0"/>
            <a:t>. </a:t>
          </a:r>
          <a:r>
            <a:rPr lang="en-US" sz="4000" dirty="0" err="1"/>
            <a:t>Herbestemming</a:t>
          </a:r>
          <a:r>
            <a:rPr lang="en-US" sz="4000" dirty="0"/>
            <a:t> </a:t>
          </a:r>
          <a:r>
            <a:rPr lang="en-US" sz="4000" dirty="0" err="1"/>
            <a:t>agrarische</a:t>
          </a:r>
          <a:r>
            <a:rPr lang="en-US" sz="4000" dirty="0"/>
            <a:t> </a:t>
          </a:r>
          <a:r>
            <a:rPr lang="en-US" sz="4000" dirty="0" err="1"/>
            <a:t>bebouwing</a:t>
          </a:r>
          <a:endParaRPr lang="en-US" sz="4000" dirty="0"/>
        </a:p>
      </dgm:t>
    </dgm:pt>
    <dgm:pt modelId="{D6115A30-C901-4229-935C-E9E2A218CBB9}" type="parTrans" cxnId="{C9171409-5939-417D-8CBD-BE23C25E3FB1}">
      <dgm:prSet/>
      <dgm:spPr/>
      <dgm:t>
        <a:bodyPr/>
        <a:lstStyle/>
        <a:p>
          <a:endParaRPr lang="en-US" sz="4000"/>
        </a:p>
      </dgm:t>
    </dgm:pt>
    <dgm:pt modelId="{5695A73D-1142-4D5F-B4AD-B390DA881857}" type="sibTrans" cxnId="{C9171409-5939-417D-8CBD-BE23C25E3FB1}">
      <dgm:prSet/>
      <dgm:spPr/>
      <dgm:t>
        <a:bodyPr/>
        <a:lstStyle/>
        <a:p>
          <a:endParaRPr lang="en-US" sz="4000"/>
        </a:p>
      </dgm:t>
    </dgm:pt>
    <dgm:pt modelId="{C449C36D-528C-4B2C-8074-F91269F2B041}" type="pres">
      <dgm:prSet presAssocID="{FC7A0794-F38C-462D-BCAD-9BDEFBF14249}" presName="vert0" presStyleCnt="0">
        <dgm:presLayoutVars>
          <dgm:dir/>
          <dgm:animOne val="branch"/>
          <dgm:animLvl val="lvl"/>
        </dgm:presLayoutVars>
      </dgm:prSet>
      <dgm:spPr/>
    </dgm:pt>
    <dgm:pt modelId="{D7C99AE8-A321-4F70-98FD-182E92081B34}" type="pres">
      <dgm:prSet presAssocID="{79F74EB6-A6FC-4306-8161-542DD3C1A4B4}" presName="thickLine" presStyleLbl="alignNode1" presStyleIdx="0" presStyleCnt="3"/>
      <dgm:spPr/>
    </dgm:pt>
    <dgm:pt modelId="{D2B0B94D-1F13-4766-8DBA-927E4A4FB79F}" type="pres">
      <dgm:prSet presAssocID="{79F74EB6-A6FC-4306-8161-542DD3C1A4B4}" presName="horz1" presStyleCnt="0"/>
      <dgm:spPr/>
    </dgm:pt>
    <dgm:pt modelId="{80DBFFDC-085E-4D7C-AA6B-BB9AB51C08D1}" type="pres">
      <dgm:prSet presAssocID="{79F74EB6-A6FC-4306-8161-542DD3C1A4B4}" presName="tx1" presStyleLbl="revTx" presStyleIdx="0" presStyleCnt="3"/>
      <dgm:spPr/>
    </dgm:pt>
    <dgm:pt modelId="{6DE74F62-7F85-4654-AA3C-20B6C7822A46}" type="pres">
      <dgm:prSet presAssocID="{79F74EB6-A6FC-4306-8161-542DD3C1A4B4}" presName="vert1" presStyleCnt="0"/>
      <dgm:spPr/>
    </dgm:pt>
    <dgm:pt modelId="{D21E553D-D2A5-4B65-8092-FBACDF3E35AF}" type="pres">
      <dgm:prSet presAssocID="{41662824-558B-4820-929E-9B4B65C68717}" presName="thickLine" presStyleLbl="alignNode1" presStyleIdx="1" presStyleCnt="3"/>
      <dgm:spPr/>
    </dgm:pt>
    <dgm:pt modelId="{49E8A771-4509-4C16-B904-807E7C5401EE}" type="pres">
      <dgm:prSet presAssocID="{41662824-558B-4820-929E-9B4B65C68717}" presName="horz1" presStyleCnt="0"/>
      <dgm:spPr/>
    </dgm:pt>
    <dgm:pt modelId="{3475C67F-4C43-4E6E-98F8-8A35278974C2}" type="pres">
      <dgm:prSet presAssocID="{41662824-558B-4820-929E-9B4B65C68717}" presName="tx1" presStyleLbl="revTx" presStyleIdx="1" presStyleCnt="3"/>
      <dgm:spPr/>
    </dgm:pt>
    <dgm:pt modelId="{ED090302-61CD-4588-8BBD-E435E55ECF48}" type="pres">
      <dgm:prSet presAssocID="{41662824-558B-4820-929E-9B4B65C68717}" presName="vert1" presStyleCnt="0"/>
      <dgm:spPr/>
    </dgm:pt>
    <dgm:pt modelId="{F10384EB-73CD-4B42-9233-5256E42EB083}" type="pres">
      <dgm:prSet presAssocID="{14512C64-5B06-42D0-864F-98D2BB9C29FA}" presName="thickLine" presStyleLbl="alignNode1" presStyleIdx="2" presStyleCnt="3"/>
      <dgm:spPr/>
    </dgm:pt>
    <dgm:pt modelId="{D8F4DC1D-A0C1-44B1-BEB1-A46024278B12}" type="pres">
      <dgm:prSet presAssocID="{14512C64-5B06-42D0-864F-98D2BB9C29FA}" presName="horz1" presStyleCnt="0"/>
      <dgm:spPr/>
    </dgm:pt>
    <dgm:pt modelId="{1A40BB93-BEFD-45F4-A278-CEA65BABDCD4}" type="pres">
      <dgm:prSet presAssocID="{14512C64-5B06-42D0-864F-98D2BB9C29FA}" presName="tx1" presStyleLbl="revTx" presStyleIdx="2" presStyleCnt="3"/>
      <dgm:spPr/>
    </dgm:pt>
    <dgm:pt modelId="{DDDDF152-6B7B-423A-B0B5-826A371DEAD3}" type="pres">
      <dgm:prSet presAssocID="{14512C64-5B06-42D0-864F-98D2BB9C29FA}" presName="vert1" presStyleCnt="0"/>
      <dgm:spPr/>
    </dgm:pt>
  </dgm:ptLst>
  <dgm:cxnLst>
    <dgm:cxn modelId="{C9171409-5939-417D-8CBD-BE23C25E3FB1}" srcId="{FC7A0794-F38C-462D-BCAD-9BDEFBF14249}" destId="{14512C64-5B06-42D0-864F-98D2BB9C29FA}" srcOrd="2" destOrd="0" parTransId="{D6115A30-C901-4229-935C-E9E2A218CBB9}" sibTransId="{5695A73D-1142-4D5F-B4AD-B390DA881857}"/>
    <dgm:cxn modelId="{A9BBAA18-A3B9-49E3-9EF3-AD075172E404}" type="presOf" srcId="{79F74EB6-A6FC-4306-8161-542DD3C1A4B4}" destId="{80DBFFDC-085E-4D7C-AA6B-BB9AB51C08D1}" srcOrd="0" destOrd="0" presId="urn:microsoft.com/office/officeart/2008/layout/LinedList"/>
    <dgm:cxn modelId="{97B2AD25-E532-4E1D-9B46-492E598CD418}" type="presOf" srcId="{41662824-558B-4820-929E-9B4B65C68717}" destId="{3475C67F-4C43-4E6E-98F8-8A35278974C2}" srcOrd="0" destOrd="0" presId="urn:microsoft.com/office/officeart/2008/layout/LinedList"/>
    <dgm:cxn modelId="{C5484A73-4E66-48CC-A4E7-AD9132C046D1}" srcId="{FC7A0794-F38C-462D-BCAD-9BDEFBF14249}" destId="{41662824-558B-4820-929E-9B4B65C68717}" srcOrd="1" destOrd="0" parTransId="{919DBC15-291A-4538-B986-210040A11F5D}" sibTransId="{7D83A6D2-4942-4AFE-9757-6C3CF715C18A}"/>
    <dgm:cxn modelId="{0F908D74-595B-4006-B8A9-7DC67D06FDF6}" type="presOf" srcId="{14512C64-5B06-42D0-864F-98D2BB9C29FA}" destId="{1A40BB93-BEFD-45F4-A278-CEA65BABDCD4}" srcOrd="0" destOrd="0" presId="urn:microsoft.com/office/officeart/2008/layout/LinedList"/>
    <dgm:cxn modelId="{725E987E-918C-41A9-A815-55D313D69097}" type="presOf" srcId="{FC7A0794-F38C-462D-BCAD-9BDEFBF14249}" destId="{C449C36D-528C-4B2C-8074-F91269F2B041}" srcOrd="0" destOrd="0" presId="urn:microsoft.com/office/officeart/2008/layout/LinedList"/>
    <dgm:cxn modelId="{882BDB86-5027-401B-B949-38BBD052CA10}" srcId="{FC7A0794-F38C-462D-BCAD-9BDEFBF14249}" destId="{79F74EB6-A6FC-4306-8161-542DD3C1A4B4}" srcOrd="0" destOrd="0" parTransId="{51F40DEE-B5BF-4EC9-8D98-19B996C135C6}" sibTransId="{66E44723-1F0E-41BA-AED4-B220474B7A48}"/>
    <dgm:cxn modelId="{71495142-13BA-467E-89C3-5BC76CD2E25F}" type="presParOf" srcId="{C449C36D-528C-4B2C-8074-F91269F2B041}" destId="{D7C99AE8-A321-4F70-98FD-182E92081B34}" srcOrd="0" destOrd="0" presId="urn:microsoft.com/office/officeart/2008/layout/LinedList"/>
    <dgm:cxn modelId="{85BA33B1-14FC-4D62-AFDF-5E63CEAC664C}" type="presParOf" srcId="{C449C36D-528C-4B2C-8074-F91269F2B041}" destId="{D2B0B94D-1F13-4766-8DBA-927E4A4FB79F}" srcOrd="1" destOrd="0" presId="urn:microsoft.com/office/officeart/2008/layout/LinedList"/>
    <dgm:cxn modelId="{BB1D1686-CE79-4B42-840F-029E2C84C900}" type="presParOf" srcId="{D2B0B94D-1F13-4766-8DBA-927E4A4FB79F}" destId="{80DBFFDC-085E-4D7C-AA6B-BB9AB51C08D1}" srcOrd="0" destOrd="0" presId="urn:microsoft.com/office/officeart/2008/layout/LinedList"/>
    <dgm:cxn modelId="{5595CB26-E3EA-4826-A604-AA7717A545EF}" type="presParOf" srcId="{D2B0B94D-1F13-4766-8DBA-927E4A4FB79F}" destId="{6DE74F62-7F85-4654-AA3C-20B6C7822A46}" srcOrd="1" destOrd="0" presId="urn:microsoft.com/office/officeart/2008/layout/LinedList"/>
    <dgm:cxn modelId="{99083712-9F50-44E2-B866-1FF3EC4FF5EC}" type="presParOf" srcId="{C449C36D-528C-4B2C-8074-F91269F2B041}" destId="{D21E553D-D2A5-4B65-8092-FBACDF3E35AF}" srcOrd="2" destOrd="0" presId="urn:microsoft.com/office/officeart/2008/layout/LinedList"/>
    <dgm:cxn modelId="{EBED78F2-082B-4E77-A5B4-4FCB5436F175}" type="presParOf" srcId="{C449C36D-528C-4B2C-8074-F91269F2B041}" destId="{49E8A771-4509-4C16-B904-807E7C5401EE}" srcOrd="3" destOrd="0" presId="urn:microsoft.com/office/officeart/2008/layout/LinedList"/>
    <dgm:cxn modelId="{64984F4E-04A9-4DD5-A8BE-C008C8918839}" type="presParOf" srcId="{49E8A771-4509-4C16-B904-807E7C5401EE}" destId="{3475C67F-4C43-4E6E-98F8-8A35278974C2}" srcOrd="0" destOrd="0" presId="urn:microsoft.com/office/officeart/2008/layout/LinedList"/>
    <dgm:cxn modelId="{BC5EC1A8-4641-4F44-B3D7-44C4B72FAAA1}" type="presParOf" srcId="{49E8A771-4509-4C16-B904-807E7C5401EE}" destId="{ED090302-61CD-4588-8BBD-E435E55ECF48}" srcOrd="1" destOrd="0" presId="urn:microsoft.com/office/officeart/2008/layout/LinedList"/>
    <dgm:cxn modelId="{F31A0C09-2D33-4BDF-92B1-7BFB5C170C63}" type="presParOf" srcId="{C449C36D-528C-4B2C-8074-F91269F2B041}" destId="{F10384EB-73CD-4B42-9233-5256E42EB083}" srcOrd="4" destOrd="0" presId="urn:microsoft.com/office/officeart/2008/layout/LinedList"/>
    <dgm:cxn modelId="{D6DB4647-B643-48EE-97B1-FBD5C1C31C4E}" type="presParOf" srcId="{C449C36D-528C-4B2C-8074-F91269F2B041}" destId="{D8F4DC1D-A0C1-44B1-BEB1-A46024278B12}" srcOrd="5" destOrd="0" presId="urn:microsoft.com/office/officeart/2008/layout/LinedList"/>
    <dgm:cxn modelId="{23FE4149-66E9-43BF-9129-04C2E28A7B56}" type="presParOf" srcId="{D8F4DC1D-A0C1-44B1-BEB1-A46024278B12}" destId="{1A40BB93-BEFD-45F4-A278-CEA65BABDCD4}" srcOrd="0" destOrd="0" presId="urn:microsoft.com/office/officeart/2008/layout/LinedList"/>
    <dgm:cxn modelId="{7144176B-6B41-43CC-948B-8DE5B17558EC}" type="presParOf" srcId="{D8F4DC1D-A0C1-44B1-BEB1-A46024278B12}" destId="{DDDDF152-6B7B-423A-B0B5-826A371DEA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7A0794-F38C-462D-BCAD-9BDEFBF14249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F74EB6-A6FC-4306-8161-542DD3C1A4B4}">
      <dgm:prSet custT="1"/>
      <dgm:spPr/>
      <dgm:t>
        <a:bodyPr/>
        <a:lstStyle/>
        <a:p>
          <a:r>
            <a:rPr lang="nl-NL" sz="4000" dirty="0"/>
            <a:t>Enquête</a:t>
          </a:r>
          <a:endParaRPr lang="en-US" sz="4000" dirty="0"/>
        </a:p>
      </dgm:t>
    </dgm:pt>
    <dgm:pt modelId="{51F40DEE-B5BF-4EC9-8D98-19B996C135C6}" type="parTrans" cxnId="{882BDB86-5027-401B-B949-38BBD052CA10}">
      <dgm:prSet/>
      <dgm:spPr/>
      <dgm:t>
        <a:bodyPr/>
        <a:lstStyle/>
        <a:p>
          <a:endParaRPr lang="en-US" sz="4000"/>
        </a:p>
      </dgm:t>
    </dgm:pt>
    <dgm:pt modelId="{66E44723-1F0E-41BA-AED4-B220474B7A48}" type="sibTrans" cxnId="{882BDB86-5027-401B-B949-38BBD052CA10}">
      <dgm:prSet/>
      <dgm:spPr/>
      <dgm:t>
        <a:bodyPr/>
        <a:lstStyle/>
        <a:p>
          <a:endParaRPr lang="en-US" sz="4000"/>
        </a:p>
      </dgm:t>
    </dgm:pt>
    <dgm:pt modelId="{41662824-558B-4820-929E-9B4B65C68717}">
      <dgm:prSet custT="1"/>
      <dgm:spPr/>
      <dgm:t>
        <a:bodyPr/>
        <a:lstStyle/>
        <a:p>
          <a:r>
            <a:rPr lang="nl-NL" sz="4000" dirty="0"/>
            <a:t>150 individuele gesprekken</a:t>
          </a:r>
          <a:endParaRPr lang="en-US" sz="4000" dirty="0"/>
        </a:p>
      </dgm:t>
    </dgm:pt>
    <dgm:pt modelId="{919DBC15-291A-4538-B986-210040A11F5D}" type="parTrans" cxnId="{C5484A73-4E66-48CC-A4E7-AD9132C046D1}">
      <dgm:prSet/>
      <dgm:spPr/>
      <dgm:t>
        <a:bodyPr/>
        <a:lstStyle/>
        <a:p>
          <a:endParaRPr lang="en-US" sz="4000"/>
        </a:p>
      </dgm:t>
    </dgm:pt>
    <dgm:pt modelId="{7D83A6D2-4942-4AFE-9757-6C3CF715C18A}" type="sibTrans" cxnId="{C5484A73-4E66-48CC-A4E7-AD9132C046D1}">
      <dgm:prSet/>
      <dgm:spPr/>
      <dgm:t>
        <a:bodyPr/>
        <a:lstStyle/>
        <a:p>
          <a:endParaRPr lang="en-US" sz="4000"/>
        </a:p>
      </dgm:t>
    </dgm:pt>
    <dgm:pt modelId="{14512C64-5B06-42D0-864F-98D2BB9C29FA}">
      <dgm:prSet custT="1"/>
      <dgm:spPr/>
      <dgm:t>
        <a:bodyPr/>
        <a:lstStyle/>
        <a:p>
          <a:r>
            <a:rPr lang="nl-NL" sz="4000" dirty="0"/>
            <a:t>Aantal dorpsbijeenkomsten</a:t>
          </a:r>
          <a:endParaRPr lang="en-US" sz="4000" dirty="0"/>
        </a:p>
      </dgm:t>
    </dgm:pt>
    <dgm:pt modelId="{D6115A30-C901-4229-935C-E9E2A218CBB9}" type="parTrans" cxnId="{C9171409-5939-417D-8CBD-BE23C25E3FB1}">
      <dgm:prSet/>
      <dgm:spPr/>
      <dgm:t>
        <a:bodyPr/>
        <a:lstStyle/>
        <a:p>
          <a:endParaRPr lang="en-US" sz="4000"/>
        </a:p>
      </dgm:t>
    </dgm:pt>
    <dgm:pt modelId="{5695A73D-1142-4D5F-B4AD-B390DA881857}" type="sibTrans" cxnId="{C9171409-5939-417D-8CBD-BE23C25E3FB1}">
      <dgm:prSet/>
      <dgm:spPr/>
      <dgm:t>
        <a:bodyPr/>
        <a:lstStyle/>
        <a:p>
          <a:endParaRPr lang="en-US" sz="4000"/>
        </a:p>
      </dgm:t>
    </dgm:pt>
    <dgm:pt modelId="{C449C36D-528C-4B2C-8074-F91269F2B041}" type="pres">
      <dgm:prSet presAssocID="{FC7A0794-F38C-462D-BCAD-9BDEFBF14249}" presName="vert0" presStyleCnt="0">
        <dgm:presLayoutVars>
          <dgm:dir/>
          <dgm:animOne val="branch"/>
          <dgm:animLvl val="lvl"/>
        </dgm:presLayoutVars>
      </dgm:prSet>
      <dgm:spPr/>
    </dgm:pt>
    <dgm:pt modelId="{D7C99AE8-A321-4F70-98FD-182E92081B34}" type="pres">
      <dgm:prSet presAssocID="{79F74EB6-A6FC-4306-8161-542DD3C1A4B4}" presName="thickLine" presStyleLbl="alignNode1" presStyleIdx="0" presStyleCnt="3"/>
      <dgm:spPr/>
    </dgm:pt>
    <dgm:pt modelId="{D2B0B94D-1F13-4766-8DBA-927E4A4FB79F}" type="pres">
      <dgm:prSet presAssocID="{79F74EB6-A6FC-4306-8161-542DD3C1A4B4}" presName="horz1" presStyleCnt="0"/>
      <dgm:spPr/>
    </dgm:pt>
    <dgm:pt modelId="{80DBFFDC-085E-4D7C-AA6B-BB9AB51C08D1}" type="pres">
      <dgm:prSet presAssocID="{79F74EB6-A6FC-4306-8161-542DD3C1A4B4}" presName="tx1" presStyleLbl="revTx" presStyleIdx="0" presStyleCnt="3"/>
      <dgm:spPr/>
    </dgm:pt>
    <dgm:pt modelId="{6DE74F62-7F85-4654-AA3C-20B6C7822A46}" type="pres">
      <dgm:prSet presAssocID="{79F74EB6-A6FC-4306-8161-542DD3C1A4B4}" presName="vert1" presStyleCnt="0"/>
      <dgm:spPr/>
    </dgm:pt>
    <dgm:pt modelId="{D21E553D-D2A5-4B65-8092-FBACDF3E35AF}" type="pres">
      <dgm:prSet presAssocID="{41662824-558B-4820-929E-9B4B65C68717}" presName="thickLine" presStyleLbl="alignNode1" presStyleIdx="1" presStyleCnt="3"/>
      <dgm:spPr/>
    </dgm:pt>
    <dgm:pt modelId="{49E8A771-4509-4C16-B904-807E7C5401EE}" type="pres">
      <dgm:prSet presAssocID="{41662824-558B-4820-929E-9B4B65C68717}" presName="horz1" presStyleCnt="0"/>
      <dgm:spPr/>
    </dgm:pt>
    <dgm:pt modelId="{3475C67F-4C43-4E6E-98F8-8A35278974C2}" type="pres">
      <dgm:prSet presAssocID="{41662824-558B-4820-929E-9B4B65C68717}" presName="tx1" presStyleLbl="revTx" presStyleIdx="1" presStyleCnt="3"/>
      <dgm:spPr/>
    </dgm:pt>
    <dgm:pt modelId="{ED090302-61CD-4588-8BBD-E435E55ECF48}" type="pres">
      <dgm:prSet presAssocID="{41662824-558B-4820-929E-9B4B65C68717}" presName="vert1" presStyleCnt="0"/>
      <dgm:spPr/>
    </dgm:pt>
    <dgm:pt modelId="{F10384EB-73CD-4B42-9233-5256E42EB083}" type="pres">
      <dgm:prSet presAssocID="{14512C64-5B06-42D0-864F-98D2BB9C29FA}" presName="thickLine" presStyleLbl="alignNode1" presStyleIdx="2" presStyleCnt="3"/>
      <dgm:spPr/>
    </dgm:pt>
    <dgm:pt modelId="{D8F4DC1D-A0C1-44B1-BEB1-A46024278B12}" type="pres">
      <dgm:prSet presAssocID="{14512C64-5B06-42D0-864F-98D2BB9C29FA}" presName="horz1" presStyleCnt="0"/>
      <dgm:spPr/>
    </dgm:pt>
    <dgm:pt modelId="{1A40BB93-BEFD-45F4-A278-CEA65BABDCD4}" type="pres">
      <dgm:prSet presAssocID="{14512C64-5B06-42D0-864F-98D2BB9C29FA}" presName="tx1" presStyleLbl="revTx" presStyleIdx="2" presStyleCnt="3"/>
      <dgm:spPr/>
    </dgm:pt>
    <dgm:pt modelId="{DDDDF152-6B7B-423A-B0B5-826A371DEAD3}" type="pres">
      <dgm:prSet presAssocID="{14512C64-5B06-42D0-864F-98D2BB9C29FA}" presName="vert1" presStyleCnt="0"/>
      <dgm:spPr/>
    </dgm:pt>
  </dgm:ptLst>
  <dgm:cxnLst>
    <dgm:cxn modelId="{C9171409-5939-417D-8CBD-BE23C25E3FB1}" srcId="{FC7A0794-F38C-462D-BCAD-9BDEFBF14249}" destId="{14512C64-5B06-42D0-864F-98D2BB9C29FA}" srcOrd="2" destOrd="0" parTransId="{D6115A30-C901-4229-935C-E9E2A218CBB9}" sibTransId="{5695A73D-1142-4D5F-B4AD-B390DA881857}"/>
    <dgm:cxn modelId="{A9BBAA18-A3B9-49E3-9EF3-AD075172E404}" type="presOf" srcId="{79F74EB6-A6FC-4306-8161-542DD3C1A4B4}" destId="{80DBFFDC-085E-4D7C-AA6B-BB9AB51C08D1}" srcOrd="0" destOrd="0" presId="urn:microsoft.com/office/officeart/2008/layout/LinedList"/>
    <dgm:cxn modelId="{97B2AD25-E532-4E1D-9B46-492E598CD418}" type="presOf" srcId="{41662824-558B-4820-929E-9B4B65C68717}" destId="{3475C67F-4C43-4E6E-98F8-8A35278974C2}" srcOrd="0" destOrd="0" presId="urn:microsoft.com/office/officeart/2008/layout/LinedList"/>
    <dgm:cxn modelId="{C5484A73-4E66-48CC-A4E7-AD9132C046D1}" srcId="{FC7A0794-F38C-462D-BCAD-9BDEFBF14249}" destId="{41662824-558B-4820-929E-9B4B65C68717}" srcOrd="1" destOrd="0" parTransId="{919DBC15-291A-4538-B986-210040A11F5D}" sibTransId="{7D83A6D2-4942-4AFE-9757-6C3CF715C18A}"/>
    <dgm:cxn modelId="{0F908D74-595B-4006-B8A9-7DC67D06FDF6}" type="presOf" srcId="{14512C64-5B06-42D0-864F-98D2BB9C29FA}" destId="{1A40BB93-BEFD-45F4-A278-CEA65BABDCD4}" srcOrd="0" destOrd="0" presId="urn:microsoft.com/office/officeart/2008/layout/LinedList"/>
    <dgm:cxn modelId="{725E987E-918C-41A9-A815-55D313D69097}" type="presOf" srcId="{FC7A0794-F38C-462D-BCAD-9BDEFBF14249}" destId="{C449C36D-528C-4B2C-8074-F91269F2B041}" srcOrd="0" destOrd="0" presId="urn:microsoft.com/office/officeart/2008/layout/LinedList"/>
    <dgm:cxn modelId="{882BDB86-5027-401B-B949-38BBD052CA10}" srcId="{FC7A0794-F38C-462D-BCAD-9BDEFBF14249}" destId="{79F74EB6-A6FC-4306-8161-542DD3C1A4B4}" srcOrd="0" destOrd="0" parTransId="{51F40DEE-B5BF-4EC9-8D98-19B996C135C6}" sibTransId="{66E44723-1F0E-41BA-AED4-B220474B7A48}"/>
    <dgm:cxn modelId="{71495142-13BA-467E-89C3-5BC76CD2E25F}" type="presParOf" srcId="{C449C36D-528C-4B2C-8074-F91269F2B041}" destId="{D7C99AE8-A321-4F70-98FD-182E92081B34}" srcOrd="0" destOrd="0" presId="urn:microsoft.com/office/officeart/2008/layout/LinedList"/>
    <dgm:cxn modelId="{85BA33B1-14FC-4D62-AFDF-5E63CEAC664C}" type="presParOf" srcId="{C449C36D-528C-4B2C-8074-F91269F2B041}" destId="{D2B0B94D-1F13-4766-8DBA-927E4A4FB79F}" srcOrd="1" destOrd="0" presId="urn:microsoft.com/office/officeart/2008/layout/LinedList"/>
    <dgm:cxn modelId="{BB1D1686-CE79-4B42-840F-029E2C84C900}" type="presParOf" srcId="{D2B0B94D-1F13-4766-8DBA-927E4A4FB79F}" destId="{80DBFFDC-085E-4D7C-AA6B-BB9AB51C08D1}" srcOrd="0" destOrd="0" presId="urn:microsoft.com/office/officeart/2008/layout/LinedList"/>
    <dgm:cxn modelId="{5595CB26-E3EA-4826-A604-AA7717A545EF}" type="presParOf" srcId="{D2B0B94D-1F13-4766-8DBA-927E4A4FB79F}" destId="{6DE74F62-7F85-4654-AA3C-20B6C7822A46}" srcOrd="1" destOrd="0" presId="urn:microsoft.com/office/officeart/2008/layout/LinedList"/>
    <dgm:cxn modelId="{99083712-9F50-44E2-B866-1FF3EC4FF5EC}" type="presParOf" srcId="{C449C36D-528C-4B2C-8074-F91269F2B041}" destId="{D21E553D-D2A5-4B65-8092-FBACDF3E35AF}" srcOrd="2" destOrd="0" presId="urn:microsoft.com/office/officeart/2008/layout/LinedList"/>
    <dgm:cxn modelId="{EBED78F2-082B-4E77-A5B4-4FCB5436F175}" type="presParOf" srcId="{C449C36D-528C-4B2C-8074-F91269F2B041}" destId="{49E8A771-4509-4C16-B904-807E7C5401EE}" srcOrd="3" destOrd="0" presId="urn:microsoft.com/office/officeart/2008/layout/LinedList"/>
    <dgm:cxn modelId="{64984F4E-04A9-4DD5-A8BE-C008C8918839}" type="presParOf" srcId="{49E8A771-4509-4C16-B904-807E7C5401EE}" destId="{3475C67F-4C43-4E6E-98F8-8A35278974C2}" srcOrd="0" destOrd="0" presId="urn:microsoft.com/office/officeart/2008/layout/LinedList"/>
    <dgm:cxn modelId="{BC5EC1A8-4641-4F44-B3D7-44C4B72FAAA1}" type="presParOf" srcId="{49E8A771-4509-4C16-B904-807E7C5401EE}" destId="{ED090302-61CD-4588-8BBD-E435E55ECF48}" srcOrd="1" destOrd="0" presId="urn:microsoft.com/office/officeart/2008/layout/LinedList"/>
    <dgm:cxn modelId="{F31A0C09-2D33-4BDF-92B1-7BFB5C170C63}" type="presParOf" srcId="{C449C36D-528C-4B2C-8074-F91269F2B041}" destId="{F10384EB-73CD-4B42-9233-5256E42EB083}" srcOrd="4" destOrd="0" presId="urn:microsoft.com/office/officeart/2008/layout/LinedList"/>
    <dgm:cxn modelId="{D6DB4647-B643-48EE-97B1-FBD5C1C31C4E}" type="presParOf" srcId="{C449C36D-528C-4B2C-8074-F91269F2B041}" destId="{D8F4DC1D-A0C1-44B1-BEB1-A46024278B12}" srcOrd="5" destOrd="0" presId="urn:microsoft.com/office/officeart/2008/layout/LinedList"/>
    <dgm:cxn modelId="{23FE4149-66E9-43BF-9129-04C2E28A7B56}" type="presParOf" srcId="{D8F4DC1D-A0C1-44B1-BEB1-A46024278B12}" destId="{1A40BB93-BEFD-45F4-A278-CEA65BABDCD4}" srcOrd="0" destOrd="0" presId="urn:microsoft.com/office/officeart/2008/layout/LinedList"/>
    <dgm:cxn modelId="{7144176B-6B41-43CC-948B-8DE5B17558EC}" type="presParOf" srcId="{D8F4DC1D-A0C1-44B1-BEB1-A46024278B12}" destId="{DDDDF152-6B7B-423A-B0B5-826A371DEA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7A0794-F38C-462D-BCAD-9BDEFBF14249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F74EB6-A6FC-4306-8161-542DD3C1A4B4}">
      <dgm:prSet custT="1"/>
      <dgm:spPr/>
      <dgm:t>
        <a:bodyPr/>
        <a:lstStyle/>
        <a:p>
          <a:r>
            <a:rPr lang="nl-NL" sz="4000" dirty="0"/>
            <a:t>Proces</a:t>
          </a:r>
          <a:endParaRPr lang="en-US" sz="4000" dirty="0"/>
        </a:p>
      </dgm:t>
    </dgm:pt>
    <dgm:pt modelId="{51F40DEE-B5BF-4EC9-8D98-19B996C135C6}" type="parTrans" cxnId="{882BDB86-5027-401B-B949-38BBD052CA10}">
      <dgm:prSet/>
      <dgm:spPr/>
      <dgm:t>
        <a:bodyPr/>
        <a:lstStyle/>
        <a:p>
          <a:endParaRPr lang="en-US" sz="4000"/>
        </a:p>
      </dgm:t>
    </dgm:pt>
    <dgm:pt modelId="{66E44723-1F0E-41BA-AED4-B220474B7A48}" type="sibTrans" cxnId="{882BDB86-5027-401B-B949-38BBD052CA10}">
      <dgm:prSet/>
      <dgm:spPr/>
      <dgm:t>
        <a:bodyPr/>
        <a:lstStyle/>
        <a:p>
          <a:endParaRPr lang="en-US" sz="4000"/>
        </a:p>
      </dgm:t>
    </dgm:pt>
    <dgm:pt modelId="{41662824-558B-4820-929E-9B4B65C68717}">
      <dgm:prSet custT="1"/>
      <dgm:spPr/>
      <dgm:t>
        <a:bodyPr/>
        <a:lstStyle/>
        <a:p>
          <a:r>
            <a:rPr lang="nl-NL" sz="4000" dirty="0"/>
            <a:t>Gebiedsgericht werken</a:t>
          </a:r>
          <a:endParaRPr lang="en-US" sz="4000" dirty="0"/>
        </a:p>
      </dgm:t>
    </dgm:pt>
    <dgm:pt modelId="{919DBC15-291A-4538-B986-210040A11F5D}" type="parTrans" cxnId="{C5484A73-4E66-48CC-A4E7-AD9132C046D1}">
      <dgm:prSet/>
      <dgm:spPr/>
      <dgm:t>
        <a:bodyPr/>
        <a:lstStyle/>
        <a:p>
          <a:endParaRPr lang="en-US" sz="4000"/>
        </a:p>
      </dgm:t>
    </dgm:pt>
    <dgm:pt modelId="{7D83A6D2-4942-4AFE-9757-6C3CF715C18A}" type="sibTrans" cxnId="{C5484A73-4E66-48CC-A4E7-AD9132C046D1}">
      <dgm:prSet/>
      <dgm:spPr/>
      <dgm:t>
        <a:bodyPr/>
        <a:lstStyle/>
        <a:p>
          <a:endParaRPr lang="en-US" sz="4000"/>
        </a:p>
      </dgm:t>
    </dgm:pt>
    <dgm:pt modelId="{14512C64-5B06-42D0-864F-98D2BB9C29FA}">
      <dgm:prSet custT="1"/>
      <dgm:spPr/>
      <dgm:t>
        <a:bodyPr/>
        <a:lstStyle/>
        <a:p>
          <a:r>
            <a:rPr lang="nl-NL" sz="4000" dirty="0"/>
            <a:t>Samen Vervolg</a:t>
          </a:r>
          <a:endParaRPr lang="en-US" sz="4000" dirty="0"/>
        </a:p>
      </dgm:t>
    </dgm:pt>
    <dgm:pt modelId="{D6115A30-C901-4229-935C-E9E2A218CBB9}" type="parTrans" cxnId="{C9171409-5939-417D-8CBD-BE23C25E3FB1}">
      <dgm:prSet/>
      <dgm:spPr/>
      <dgm:t>
        <a:bodyPr/>
        <a:lstStyle/>
        <a:p>
          <a:endParaRPr lang="en-US" sz="4000"/>
        </a:p>
      </dgm:t>
    </dgm:pt>
    <dgm:pt modelId="{5695A73D-1142-4D5F-B4AD-B390DA881857}" type="sibTrans" cxnId="{C9171409-5939-417D-8CBD-BE23C25E3FB1}">
      <dgm:prSet/>
      <dgm:spPr/>
      <dgm:t>
        <a:bodyPr/>
        <a:lstStyle/>
        <a:p>
          <a:endParaRPr lang="en-US" sz="4000"/>
        </a:p>
      </dgm:t>
    </dgm:pt>
    <dgm:pt modelId="{C449C36D-528C-4B2C-8074-F91269F2B041}" type="pres">
      <dgm:prSet presAssocID="{FC7A0794-F38C-462D-BCAD-9BDEFBF14249}" presName="vert0" presStyleCnt="0">
        <dgm:presLayoutVars>
          <dgm:dir/>
          <dgm:animOne val="branch"/>
          <dgm:animLvl val="lvl"/>
        </dgm:presLayoutVars>
      </dgm:prSet>
      <dgm:spPr/>
    </dgm:pt>
    <dgm:pt modelId="{D7C99AE8-A321-4F70-98FD-182E92081B34}" type="pres">
      <dgm:prSet presAssocID="{79F74EB6-A6FC-4306-8161-542DD3C1A4B4}" presName="thickLine" presStyleLbl="alignNode1" presStyleIdx="0" presStyleCnt="3"/>
      <dgm:spPr/>
    </dgm:pt>
    <dgm:pt modelId="{D2B0B94D-1F13-4766-8DBA-927E4A4FB79F}" type="pres">
      <dgm:prSet presAssocID="{79F74EB6-A6FC-4306-8161-542DD3C1A4B4}" presName="horz1" presStyleCnt="0"/>
      <dgm:spPr/>
    </dgm:pt>
    <dgm:pt modelId="{80DBFFDC-085E-4D7C-AA6B-BB9AB51C08D1}" type="pres">
      <dgm:prSet presAssocID="{79F74EB6-A6FC-4306-8161-542DD3C1A4B4}" presName="tx1" presStyleLbl="revTx" presStyleIdx="0" presStyleCnt="3"/>
      <dgm:spPr/>
    </dgm:pt>
    <dgm:pt modelId="{6DE74F62-7F85-4654-AA3C-20B6C7822A46}" type="pres">
      <dgm:prSet presAssocID="{79F74EB6-A6FC-4306-8161-542DD3C1A4B4}" presName="vert1" presStyleCnt="0"/>
      <dgm:spPr/>
    </dgm:pt>
    <dgm:pt modelId="{D21E553D-D2A5-4B65-8092-FBACDF3E35AF}" type="pres">
      <dgm:prSet presAssocID="{41662824-558B-4820-929E-9B4B65C68717}" presName="thickLine" presStyleLbl="alignNode1" presStyleIdx="1" presStyleCnt="3"/>
      <dgm:spPr/>
    </dgm:pt>
    <dgm:pt modelId="{49E8A771-4509-4C16-B904-807E7C5401EE}" type="pres">
      <dgm:prSet presAssocID="{41662824-558B-4820-929E-9B4B65C68717}" presName="horz1" presStyleCnt="0"/>
      <dgm:spPr/>
    </dgm:pt>
    <dgm:pt modelId="{3475C67F-4C43-4E6E-98F8-8A35278974C2}" type="pres">
      <dgm:prSet presAssocID="{41662824-558B-4820-929E-9B4B65C68717}" presName="tx1" presStyleLbl="revTx" presStyleIdx="1" presStyleCnt="3"/>
      <dgm:spPr/>
    </dgm:pt>
    <dgm:pt modelId="{ED090302-61CD-4588-8BBD-E435E55ECF48}" type="pres">
      <dgm:prSet presAssocID="{41662824-558B-4820-929E-9B4B65C68717}" presName="vert1" presStyleCnt="0"/>
      <dgm:spPr/>
    </dgm:pt>
    <dgm:pt modelId="{F10384EB-73CD-4B42-9233-5256E42EB083}" type="pres">
      <dgm:prSet presAssocID="{14512C64-5B06-42D0-864F-98D2BB9C29FA}" presName="thickLine" presStyleLbl="alignNode1" presStyleIdx="2" presStyleCnt="3"/>
      <dgm:spPr/>
    </dgm:pt>
    <dgm:pt modelId="{D8F4DC1D-A0C1-44B1-BEB1-A46024278B12}" type="pres">
      <dgm:prSet presAssocID="{14512C64-5B06-42D0-864F-98D2BB9C29FA}" presName="horz1" presStyleCnt="0"/>
      <dgm:spPr/>
    </dgm:pt>
    <dgm:pt modelId="{1A40BB93-BEFD-45F4-A278-CEA65BABDCD4}" type="pres">
      <dgm:prSet presAssocID="{14512C64-5B06-42D0-864F-98D2BB9C29FA}" presName="tx1" presStyleLbl="revTx" presStyleIdx="2" presStyleCnt="3"/>
      <dgm:spPr/>
    </dgm:pt>
    <dgm:pt modelId="{DDDDF152-6B7B-423A-B0B5-826A371DEAD3}" type="pres">
      <dgm:prSet presAssocID="{14512C64-5B06-42D0-864F-98D2BB9C29FA}" presName="vert1" presStyleCnt="0"/>
      <dgm:spPr/>
    </dgm:pt>
  </dgm:ptLst>
  <dgm:cxnLst>
    <dgm:cxn modelId="{C9171409-5939-417D-8CBD-BE23C25E3FB1}" srcId="{FC7A0794-F38C-462D-BCAD-9BDEFBF14249}" destId="{14512C64-5B06-42D0-864F-98D2BB9C29FA}" srcOrd="2" destOrd="0" parTransId="{D6115A30-C901-4229-935C-E9E2A218CBB9}" sibTransId="{5695A73D-1142-4D5F-B4AD-B390DA881857}"/>
    <dgm:cxn modelId="{A9BBAA18-A3B9-49E3-9EF3-AD075172E404}" type="presOf" srcId="{79F74EB6-A6FC-4306-8161-542DD3C1A4B4}" destId="{80DBFFDC-085E-4D7C-AA6B-BB9AB51C08D1}" srcOrd="0" destOrd="0" presId="urn:microsoft.com/office/officeart/2008/layout/LinedList"/>
    <dgm:cxn modelId="{97B2AD25-E532-4E1D-9B46-492E598CD418}" type="presOf" srcId="{41662824-558B-4820-929E-9B4B65C68717}" destId="{3475C67F-4C43-4E6E-98F8-8A35278974C2}" srcOrd="0" destOrd="0" presId="urn:microsoft.com/office/officeart/2008/layout/LinedList"/>
    <dgm:cxn modelId="{C5484A73-4E66-48CC-A4E7-AD9132C046D1}" srcId="{FC7A0794-F38C-462D-BCAD-9BDEFBF14249}" destId="{41662824-558B-4820-929E-9B4B65C68717}" srcOrd="1" destOrd="0" parTransId="{919DBC15-291A-4538-B986-210040A11F5D}" sibTransId="{7D83A6D2-4942-4AFE-9757-6C3CF715C18A}"/>
    <dgm:cxn modelId="{0F908D74-595B-4006-B8A9-7DC67D06FDF6}" type="presOf" srcId="{14512C64-5B06-42D0-864F-98D2BB9C29FA}" destId="{1A40BB93-BEFD-45F4-A278-CEA65BABDCD4}" srcOrd="0" destOrd="0" presId="urn:microsoft.com/office/officeart/2008/layout/LinedList"/>
    <dgm:cxn modelId="{725E987E-918C-41A9-A815-55D313D69097}" type="presOf" srcId="{FC7A0794-F38C-462D-BCAD-9BDEFBF14249}" destId="{C449C36D-528C-4B2C-8074-F91269F2B041}" srcOrd="0" destOrd="0" presId="urn:microsoft.com/office/officeart/2008/layout/LinedList"/>
    <dgm:cxn modelId="{882BDB86-5027-401B-B949-38BBD052CA10}" srcId="{FC7A0794-F38C-462D-BCAD-9BDEFBF14249}" destId="{79F74EB6-A6FC-4306-8161-542DD3C1A4B4}" srcOrd="0" destOrd="0" parTransId="{51F40DEE-B5BF-4EC9-8D98-19B996C135C6}" sibTransId="{66E44723-1F0E-41BA-AED4-B220474B7A48}"/>
    <dgm:cxn modelId="{71495142-13BA-467E-89C3-5BC76CD2E25F}" type="presParOf" srcId="{C449C36D-528C-4B2C-8074-F91269F2B041}" destId="{D7C99AE8-A321-4F70-98FD-182E92081B34}" srcOrd="0" destOrd="0" presId="urn:microsoft.com/office/officeart/2008/layout/LinedList"/>
    <dgm:cxn modelId="{85BA33B1-14FC-4D62-AFDF-5E63CEAC664C}" type="presParOf" srcId="{C449C36D-528C-4B2C-8074-F91269F2B041}" destId="{D2B0B94D-1F13-4766-8DBA-927E4A4FB79F}" srcOrd="1" destOrd="0" presId="urn:microsoft.com/office/officeart/2008/layout/LinedList"/>
    <dgm:cxn modelId="{BB1D1686-CE79-4B42-840F-029E2C84C900}" type="presParOf" srcId="{D2B0B94D-1F13-4766-8DBA-927E4A4FB79F}" destId="{80DBFFDC-085E-4D7C-AA6B-BB9AB51C08D1}" srcOrd="0" destOrd="0" presId="urn:microsoft.com/office/officeart/2008/layout/LinedList"/>
    <dgm:cxn modelId="{5595CB26-E3EA-4826-A604-AA7717A545EF}" type="presParOf" srcId="{D2B0B94D-1F13-4766-8DBA-927E4A4FB79F}" destId="{6DE74F62-7F85-4654-AA3C-20B6C7822A46}" srcOrd="1" destOrd="0" presId="urn:microsoft.com/office/officeart/2008/layout/LinedList"/>
    <dgm:cxn modelId="{99083712-9F50-44E2-B866-1FF3EC4FF5EC}" type="presParOf" srcId="{C449C36D-528C-4B2C-8074-F91269F2B041}" destId="{D21E553D-D2A5-4B65-8092-FBACDF3E35AF}" srcOrd="2" destOrd="0" presId="urn:microsoft.com/office/officeart/2008/layout/LinedList"/>
    <dgm:cxn modelId="{EBED78F2-082B-4E77-A5B4-4FCB5436F175}" type="presParOf" srcId="{C449C36D-528C-4B2C-8074-F91269F2B041}" destId="{49E8A771-4509-4C16-B904-807E7C5401EE}" srcOrd="3" destOrd="0" presId="urn:microsoft.com/office/officeart/2008/layout/LinedList"/>
    <dgm:cxn modelId="{64984F4E-04A9-4DD5-A8BE-C008C8918839}" type="presParOf" srcId="{49E8A771-4509-4C16-B904-807E7C5401EE}" destId="{3475C67F-4C43-4E6E-98F8-8A35278974C2}" srcOrd="0" destOrd="0" presId="urn:microsoft.com/office/officeart/2008/layout/LinedList"/>
    <dgm:cxn modelId="{BC5EC1A8-4641-4F44-B3D7-44C4B72FAAA1}" type="presParOf" srcId="{49E8A771-4509-4C16-B904-807E7C5401EE}" destId="{ED090302-61CD-4588-8BBD-E435E55ECF48}" srcOrd="1" destOrd="0" presId="urn:microsoft.com/office/officeart/2008/layout/LinedList"/>
    <dgm:cxn modelId="{F31A0C09-2D33-4BDF-92B1-7BFB5C170C63}" type="presParOf" srcId="{C449C36D-528C-4B2C-8074-F91269F2B041}" destId="{F10384EB-73CD-4B42-9233-5256E42EB083}" srcOrd="4" destOrd="0" presId="urn:microsoft.com/office/officeart/2008/layout/LinedList"/>
    <dgm:cxn modelId="{D6DB4647-B643-48EE-97B1-FBD5C1C31C4E}" type="presParOf" srcId="{C449C36D-528C-4B2C-8074-F91269F2B041}" destId="{D8F4DC1D-A0C1-44B1-BEB1-A46024278B12}" srcOrd="5" destOrd="0" presId="urn:microsoft.com/office/officeart/2008/layout/LinedList"/>
    <dgm:cxn modelId="{23FE4149-66E9-43BF-9129-04C2E28A7B56}" type="presParOf" srcId="{D8F4DC1D-A0C1-44B1-BEB1-A46024278B12}" destId="{1A40BB93-BEFD-45F4-A278-CEA65BABDCD4}" srcOrd="0" destOrd="0" presId="urn:microsoft.com/office/officeart/2008/layout/LinedList"/>
    <dgm:cxn modelId="{7144176B-6B41-43CC-948B-8DE5B17558EC}" type="presParOf" srcId="{D8F4DC1D-A0C1-44B1-BEB1-A46024278B12}" destId="{DDDDF152-6B7B-423A-B0B5-826A371DEA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32B2C-A7D8-4C47-9B58-2A3BDD1756FA}">
      <dsp:nvSpPr>
        <dsp:cNvPr id="0" name=""/>
        <dsp:cNvSpPr/>
      </dsp:nvSpPr>
      <dsp:spPr>
        <a:xfrm>
          <a:off x="0" y="812555"/>
          <a:ext cx="6797675" cy="1216800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0" i="0" kern="1200" dirty="0">
              <a:solidFill>
                <a:schemeClr val="tx1"/>
              </a:solidFill>
            </a:rPr>
            <a:t>20:00u		</a:t>
          </a:r>
          <a:r>
            <a:rPr lang="nl-NL" sz="2800" kern="1200" dirty="0">
              <a:solidFill>
                <a:schemeClr val="tx1"/>
              </a:solidFill>
            </a:rPr>
            <a:t>Concept visie</a:t>
          </a:r>
          <a:r>
            <a:rPr lang="nl-NL" sz="2800" b="0" i="0" kern="1200" dirty="0">
              <a:solidFill>
                <a:schemeClr val="tx1"/>
              </a:solidFill>
            </a:rPr>
            <a:t>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9399" y="871954"/>
        <a:ext cx="6678877" cy="1098002"/>
      </dsp:txXfrm>
    </dsp:sp>
    <dsp:sp modelId="{D0202B72-32EB-40AE-A1AF-C7B8A00A64D7}">
      <dsp:nvSpPr>
        <dsp:cNvPr id="0" name=""/>
        <dsp:cNvSpPr/>
      </dsp:nvSpPr>
      <dsp:spPr>
        <a:xfrm>
          <a:off x="0" y="2216556"/>
          <a:ext cx="6797675" cy="1216800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0" i="0" kern="1200" dirty="0">
              <a:solidFill>
                <a:schemeClr val="tx1"/>
              </a:solidFill>
            </a:rPr>
            <a:t>20.45u 		Lezen-Input-</a:t>
          </a:r>
          <a:r>
            <a:rPr lang="nl-NL" sz="2800" kern="1200" dirty="0">
              <a:solidFill>
                <a:schemeClr val="tx1"/>
              </a:solidFill>
            </a:rPr>
            <a:t>gesprek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9399" y="2275955"/>
        <a:ext cx="6678877" cy="1098002"/>
      </dsp:txXfrm>
    </dsp:sp>
    <dsp:sp modelId="{55CAFB43-4505-4EDC-8658-28A899027647}">
      <dsp:nvSpPr>
        <dsp:cNvPr id="0" name=""/>
        <dsp:cNvSpPr/>
      </dsp:nvSpPr>
      <dsp:spPr>
        <a:xfrm>
          <a:off x="0" y="3620556"/>
          <a:ext cx="6797675" cy="1216800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tx1"/>
              </a:solidFill>
            </a:rPr>
            <a:t>Vanaf 21.30u	Borrel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9399" y="3679955"/>
        <a:ext cx="6678877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62CF5-D704-43E1-8352-CB945C14D607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1F8921-A9A1-4783-BAD1-956541A77F09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We willen zo veel mogelijk inwoners bereiken. </a:t>
          </a:r>
          <a:endParaRPr lang="en-US" sz="4000" kern="1200" dirty="0"/>
        </a:p>
      </dsp:txBody>
      <dsp:txXfrm>
        <a:off x="0" y="2758"/>
        <a:ext cx="6797675" cy="1881464"/>
      </dsp:txXfrm>
    </dsp:sp>
    <dsp:sp modelId="{938715EB-8026-4E1D-A66B-FD125CF6B246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5946757"/>
                <a:satOff val="16666"/>
                <a:lumOff val="589"/>
                <a:alphaOff val="0"/>
                <a:shade val="85000"/>
                <a:satMod val="130000"/>
              </a:schemeClr>
            </a:gs>
            <a:gs pos="34000">
              <a:schemeClr val="accent2">
                <a:hueOff val="5946757"/>
                <a:satOff val="16666"/>
                <a:lumOff val="589"/>
                <a:alphaOff val="0"/>
                <a:shade val="87000"/>
                <a:satMod val="125000"/>
              </a:schemeClr>
            </a:gs>
            <a:gs pos="70000">
              <a:schemeClr val="accent2">
                <a:hueOff val="5946757"/>
                <a:satOff val="16666"/>
                <a:lumOff val="58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5946757"/>
                <a:satOff val="16666"/>
                <a:lumOff val="58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5946757"/>
              <a:satOff val="16666"/>
              <a:lumOff val="58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6F1533-DDAF-4EBA-94CA-4BD2C9B37603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We willen duidelijkheid.</a:t>
          </a:r>
          <a:br>
            <a:rPr lang="nl-NL" sz="4000" kern="1200" dirty="0"/>
          </a:br>
          <a:r>
            <a:rPr lang="nl-NL" sz="4000" kern="1200" dirty="0"/>
            <a:t>Dat betekent keuzes maken. </a:t>
          </a:r>
          <a:endParaRPr lang="en-US" sz="4000" kern="1200" dirty="0"/>
        </a:p>
      </dsp:txBody>
      <dsp:txXfrm>
        <a:off x="0" y="1884223"/>
        <a:ext cx="6797675" cy="1881464"/>
      </dsp:txXfrm>
    </dsp:sp>
    <dsp:sp modelId="{538F11BB-8DA5-4DE6-8FCD-43F9AC63248B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11893513"/>
                <a:satOff val="33331"/>
                <a:lumOff val="1177"/>
                <a:alphaOff val="0"/>
                <a:shade val="85000"/>
                <a:satMod val="130000"/>
              </a:schemeClr>
            </a:gs>
            <a:gs pos="34000">
              <a:schemeClr val="accent2">
                <a:hueOff val="11893513"/>
                <a:satOff val="33331"/>
                <a:lumOff val="1177"/>
                <a:alphaOff val="0"/>
                <a:shade val="87000"/>
                <a:satMod val="125000"/>
              </a:schemeClr>
            </a:gs>
            <a:gs pos="70000">
              <a:schemeClr val="accent2">
                <a:hueOff val="11893513"/>
                <a:satOff val="33331"/>
                <a:lumOff val="1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1893513"/>
                <a:satOff val="33331"/>
                <a:lumOff val="1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1893513"/>
              <a:satOff val="33331"/>
              <a:lumOff val="117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F89CB3-F492-47A5-A342-C10683377160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Gezamenlijkheid van inwoners, gemeente en provincie.</a:t>
          </a:r>
          <a:endParaRPr lang="en-US" sz="4000" kern="1200" dirty="0"/>
        </a:p>
      </dsp:txBody>
      <dsp:txXfrm>
        <a:off x="0" y="3765688"/>
        <a:ext cx="6797675" cy="1881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99AE8-A321-4F70-98FD-182E92081B34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DBFFDC-085E-4D7C-AA6B-BB9AB51C08D1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Leefbaarheid</a:t>
          </a:r>
          <a:r>
            <a:rPr lang="en-US" sz="4000" kern="1200" dirty="0"/>
            <a:t>: </a:t>
          </a:r>
          <a:r>
            <a:rPr lang="en-US" sz="4000" kern="1200" dirty="0" err="1"/>
            <a:t>Wonen-Kroonjuweel</a:t>
          </a:r>
          <a:r>
            <a:rPr lang="en-US" sz="4000" kern="1200" dirty="0"/>
            <a:t> </a:t>
          </a:r>
          <a:r>
            <a:rPr lang="en-US" sz="4000" kern="1200" dirty="0" err="1"/>
            <a:t>en</a:t>
          </a:r>
          <a:r>
            <a:rPr lang="en-US" sz="4000" kern="1200" dirty="0"/>
            <a:t> OV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0" y="2758"/>
        <a:ext cx="6797675" cy="1881464"/>
      </dsp:txXfrm>
    </dsp:sp>
    <dsp:sp modelId="{D21E553D-D2A5-4B65-8092-FBACDF3E35AF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5946757"/>
                <a:satOff val="16666"/>
                <a:lumOff val="589"/>
                <a:alphaOff val="0"/>
                <a:shade val="85000"/>
                <a:satMod val="130000"/>
              </a:schemeClr>
            </a:gs>
            <a:gs pos="34000">
              <a:schemeClr val="accent2">
                <a:hueOff val="5946757"/>
                <a:satOff val="16666"/>
                <a:lumOff val="589"/>
                <a:alphaOff val="0"/>
                <a:shade val="87000"/>
                <a:satMod val="125000"/>
              </a:schemeClr>
            </a:gs>
            <a:gs pos="70000">
              <a:schemeClr val="accent2">
                <a:hueOff val="5946757"/>
                <a:satOff val="16666"/>
                <a:lumOff val="58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5946757"/>
                <a:satOff val="16666"/>
                <a:lumOff val="58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5946757"/>
              <a:satOff val="16666"/>
              <a:lumOff val="58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75C67F-4C43-4E6E-98F8-8A35278974C2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Provinciale</a:t>
          </a:r>
          <a:r>
            <a:rPr lang="en-US" sz="4000" kern="1200" dirty="0"/>
            <a:t> </a:t>
          </a:r>
          <a:r>
            <a:rPr lang="en-US" sz="4000" kern="1200" dirty="0" err="1"/>
            <a:t>weg</a:t>
          </a:r>
          <a:r>
            <a:rPr lang="en-US" sz="4000" kern="1200" dirty="0"/>
            <a:t>: </a:t>
          </a:r>
          <a:r>
            <a:rPr lang="en-US" sz="4000" kern="1200" dirty="0" err="1"/>
            <a:t>cultuurhistorie-veiligheid</a:t>
          </a:r>
          <a:endParaRPr lang="en-US" sz="4000" kern="1200" dirty="0"/>
        </a:p>
      </dsp:txBody>
      <dsp:txXfrm>
        <a:off x="0" y="1884223"/>
        <a:ext cx="6797675" cy="1881464"/>
      </dsp:txXfrm>
    </dsp:sp>
    <dsp:sp modelId="{F10384EB-73CD-4B42-9233-5256E42EB083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11893513"/>
                <a:satOff val="33331"/>
                <a:lumOff val="1177"/>
                <a:alphaOff val="0"/>
                <a:shade val="85000"/>
                <a:satMod val="130000"/>
              </a:schemeClr>
            </a:gs>
            <a:gs pos="34000">
              <a:schemeClr val="accent2">
                <a:hueOff val="11893513"/>
                <a:satOff val="33331"/>
                <a:lumOff val="1177"/>
                <a:alphaOff val="0"/>
                <a:shade val="87000"/>
                <a:satMod val="125000"/>
              </a:schemeClr>
            </a:gs>
            <a:gs pos="70000">
              <a:schemeClr val="accent2">
                <a:hueOff val="11893513"/>
                <a:satOff val="33331"/>
                <a:lumOff val="1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1893513"/>
                <a:satOff val="33331"/>
                <a:lumOff val="1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1893513"/>
              <a:satOff val="33331"/>
              <a:lumOff val="117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40BB93-BEFD-45F4-A278-CEA65BABDCD4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Zuid Hollands </a:t>
          </a:r>
          <a:r>
            <a:rPr lang="en-US" sz="4000" kern="1200" dirty="0" err="1"/>
            <a:t>Programma</a:t>
          </a:r>
          <a:r>
            <a:rPr lang="en-US" sz="4000" kern="1200" dirty="0"/>
            <a:t> </a:t>
          </a:r>
          <a:r>
            <a:rPr lang="en-US" sz="4000" kern="1200" dirty="0" err="1"/>
            <a:t>Landelijk</a:t>
          </a:r>
          <a:r>
            <a:rPr lang="en-US" sz="4000" kern="1200" dirty="0"/>
            <a:t> </a:t>
          </a:r>
          <a:r>
            <a:rPr lang="en-US" sz="4000" kern="1200" dirty="0" err="1"/>
            <a:t>Gebied</a:t>
          </a:r>
          <a:r>
            <a:rPr lang="en-US" sz="4000" kern="1200" dirty="0"/>
            <a:t>. </a:t>
          </a:r>
          <a:r>
            <a:rPr lang="en-US" sz="4000" kern="1200" dirty="0" err="1"/>
            <a:t>Herbestemming</a:t>
          </a:r>
          <a:r>
            <a:rPr lang="en-US" sz="4000" kern="1200" dirty="0"/>
            <a:t> </a:t>
          </a:r>
          <a:r>
            <a:rPr lang="en-US" sz="4000" kern="1200" dirty="0" err="1"/>
            <a:t>agrarische</a:t>
          </a:r>
          <a:r>
            <a:rPr lang="en-US" sz="4000" kern="1200" dirty="0"/>
            <a:t> </a:t>
          </a:r>
          <a:r>
            <a:rPr lang="en-US" sz="4000" kern="1200" dirty="0" err="1"/>
            <a:t>bebouwing</a:t>
          </a:r>
          <a:endParaRPr lang="en-US" sz="4000" kern="1200" dirty="0"/>
        </a:p>
      </dsp:txBody>
      <dsp:txXfrm>
        <a:off x="0" y="3765688"/>
        <a:ext cx="6797675" cy="1881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99AE8-A321-4F70-98FD-182E92081B34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DBFFDC-085E-4D7C-AA6B-BB9AB51C08D1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Enquête</a:t>
          </a:r>
          <a:endParaRPr lang="en-US" sz="4000" kern="1200" dirty="0"/>
        </a:p>
      </dsp:txBody>
      <dsp:txXfrm>
        <a:off x="0" y="2758"/>
        <a:ext cx="6797675" cy="1881464"/>
      </dsp:txXfrm>
    </dsp:sp>
    <dsp:sp modelId="{D21E553D-D2A5-4B65-8092-FBACDF3E35AF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5946757"/>
                <a:satOff val="16666"/>
                <a:lumOff val="589"/>
                <a:alphaOff val="0"/>
                <a:shade val="85000"/>
                <a:satMod val="130000"/>
              </a:schemeClr>
            </a:gs>
            <a:gs pos="34000">
              <a:schemeClr val="accent2">
                <a:hueOff val="5946757"/>
                <a:satOff val="16666"/>
                <a:lumOff val="589"/>
                <a:alphaOff val="0"/>
                <a:shade val="87000"/>
                <a:satMod val="125000"/>
              </a:schemeClr>
            </a:gs>
            <a:gs pos="70000">
              <a:schemeClr val="accent2">
                <a:hueOff val="5946757"/>
                <a:satOff val="16666"/>
                <a:lumOff val="58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5946757"/>
                <a:satOff val="16666"/>
                <a:lumOff val="58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5946757"/>
              <a:satOff val="16666"/>
              <a:lumOff val="58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75C67F-4C43-4E6E-98F8-8A35278974C2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150 individuele gesprekken</a:t>
          </a:r>
          <a:endParaRPr lang="en-US" sz="4000" kern="1200" dirty="0"/>
        </a:p>
      </dsp:txBody>
      <dsp:txXfrm>
        <a:off x="0" y="1884223"/>
        <a:ext cx="6797675" cy="1881464"/>
      </dsp:txXfrm>
    </dsp:sp>
    <dsp:sp modelId="{F10384EB-73CD-4B42-9233-5256E42EB083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11893513"/>
                <a:satOff val="33331"/>
                <a:lumOff val="1177"/>
                <a:alphaOff val="0"/>
                <a:shade val="85000"/>
                <a:satMod val="130000"/>
              </a:schemeClr>
            </a:gs>
            <a:gs pos="34000">
              <a:schemeClr val="accent2">
                <a:hueOff val="11893513"/>
                <a:satOff val="33331"/>
                <a:lumOff val="1177"/>
                <a:alphaOff val="0"/>
                <a:shade val="87000"/>
                <a:satMod val="125000"/>
              </a:schemeClr>
            </a:gs>
            <a:gs pos="70000">
              <a:schemeClr val="accent2">
                <a:hueOff val="11893513"/>
                <a:satOff val="33331"/>
                <a:lumOff val="1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1893513"/>
                <a:satOff val="33331"/>
                <a:lumOff val="1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1893513"/>
              <a:satOff val="33331"/>
              <a:lumOff val="117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40BB93-BEFD-45F4-A278-CEA65BABDCD4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Aantal dorpsbijeenkomsten</a:t>
          </a:r>
          <a:endParaRPr lang="en-US" sz="4000" kern="1200" dirty="0"/>
        </a:p>
      </dsp:txBody>
      <dsp:txXfrm>
        <a:off x="0" y="3765688"/>
        <a:ext cx="6797675" cy="1881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99AE8-A321-4F70-98FD-182E92081B34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DBFFDC-085E-4D7C-AA6B-BB9AB51C08D1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Proces</a:t>
          </a:r>
          <a:endParaRPr lang="en-US" sz="4000" kern="1200" dirty="0"/>
        </a:p>
      </dsp:txBody>
      <dsp:txXfrm>
        <a:off x="0" y="2758"/>
        <a:ext cx="6797675" cy="1881464"/>
      </dsp:txXfrm>
    </dsp:sp>
    <dsp:sp modelId="{D21E553D-D2A5-4B65-8092-FBACDF3E35AF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5946757"/>
                <a:satOff val="16666"/>
                <a:lumOff val="589"/>
                <a:alphaOff val="0"/>
                <a:shade val="85000"/>
                <a:satMod val="130000"/>
              </a:schemeClr>
            </a:gs>
            <a:gs pos="34000">
              <a:schemeClr val="accent2">
                <a:hueOff val="5946757"/>
                <a:satOff val="16666"/>
                <a:lumOff val="589"/>
                <a:alphaOff val="0"/>
                <a:shade val="87000"/>
                <a:satMod val="125000"/>
              </a:schemeClr>
            </a:gs>
            <a:gs pos="70000">
              <a:schemeClr val="accent2">
                <a:hueOff val="5946757"/>
                <a:satOff val="16666"/>
                <a:lumOff val="58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5946757"/>
                <a:satOff val="16666"/>
                <a:lumOff val="58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5946757"/>
              <a:satOff val="16666"/>
              <a:lumOff val="58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75C67F-4C43-4E6E-98F8-8A35278974C2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Gebiedsgericht werken</a:t>
          </a:r>
          <a:endParaRPr lang="en-US" sz="4000" kern="1200" dirty="0"/>
        </a:p>
      </dsp:txBody>
      <dsp:txXfrm>
        <a:off x="0" y="1884223"/>
        <a:ext cx="6797675" cy="1881464"/>
      </dsp:txXfrm>
    </dsp:sp>
    <dsp:sp modelId="{F10384EB-73CD-4B42-9233-5256E42EB083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gradFill rotWithShape="0">
          <a:gsLst>
            <a:gs pos="0">
              <a:schemeClr val="accent2">
                <a:hueOff val="11893513"/>
                <a:satOff val="33331"/>
                <a:lumOff val="1177"/>
                <a:alphaOff val="0"/>
                <a:shade val="85000"/>
                <a:satMod val="130000"/>
              </a:schemeClr>
            </a:gs>
            <a:gs pos="34000">
              <a:schemeClr val="accent2">
                <a:hueOff val="11893513"/>
                <a:satOff val="33331"/>
                <a:lumOff val="1177"/>
                <a:alphaOff val="0"/>
                <a:shade val="87000"/>
                <a:satMod val="125000"/>
              </a:schemeClr>
            </a:gs>
            <a:gs pos="70000">
              <a:schemeClr val="accent2">
                <a:hueOff val="11893513"/>
                <a:satOff val="33331"/>
                <a:lumOff val="1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1893513"/>
                <a:satOff val="33331"/>
                <a:lumOff val="1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1893513"/>
              <a:satOff val="33331"/>
              <a:lumOff val="117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40BB93-BEFD-45F4-A278-CEA65BABDCD4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Samen Vervolg</a:t>
          </a:r>
          <a:endParaRPr lang="en-US" sz="4000" kern="1200" dirty="0"/>
        </a:p>
      </dsp:txBody>
      <dsp:txXfrm>
        <a:off x="0" y="3765688"/>
        <a:ext cx="6797675" cy="188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3755-4D5F-42D9-AEED-2B5A90DF2D9F}" type="datetimeFigureOut">
              <a:rPr lang="nl-NL" smtClean="0"/>
              <a:t>29-9-2023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1DCA-C53B-4164-AAC5-5C4786B29B00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3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3755-4D5F-42D9-AEED-2B5A90DF2D9F}" type="datetimeFigureOut">
              <a:rPr lang="nl-NL" smtClean="0"/>
              <a:t>29-9-2023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1DCA-C53B-4164-AAC5-5C4786B29B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71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3755-4D5F-42D9-AEED-2B5A90DF2D9F}" type="datetimeFigureOut">
              <a:rPr lang="nl-NL" smtClean="0"/>
              <a:t>29-9-2023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1DCA-C53B-4164-AAC5-5C4786B29B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44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3755-4D5F-42D9-AEED-2B5A90DF2D9F}" type="datetimeFigureOut">
              <a:rPr lang="nl-NL" smtClean="0"/>
              <a:t>29-9-2023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1DCA-C53B-4164-AAC5-5C4786B29B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785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3755-4D5F-42D9-AEED-2B5A90DF2D9F}" type="datetimeFigureOut">
              <a:rPr lang="nl-NL" smtClean="0"/>
              <a:t>29-9-2023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1DCA-C53B-4164-AAC5-5C4786B29B00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39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3755-4D5F-42D9-AEED-2B5A90DF2D9F}" type="datetimeFigureOut">
              <a:rPr lang="nl-NL" smtClean="0"/>
              <a:t>29-9-2023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1DCA-C53B-4164-AAC5-5C4786B29B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47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3755-4D5F-42D9-AEED-2B5A90DF2D9F}" type="datetimeFigureOut">
              <a:rPr lang="nl-NL" smtClean="0"/>
              <a:t>29-9-2023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1DCA-C53B-4164-AAC5-5C4786B29B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01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3755-4D5F-42D9-AEED-2B5A90DF2D9F}" type="datetimeFigureOut">
              <a:rPr lang="nl-NL" smtClean="0"/>
              <a:t>29-9-2023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1DCA-C53B-4164-AAC5-5C4786B29B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3755-4D5F-42D9-AEED-2B5A90DF2D9F}" type="datetimeFigureOut">
              <a:rPr lang="nl-NL" smtClean="0"/>
              <a:t>29-9-2023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1DCA-C53B-4164-AAC5-5C4786B29B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14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8A93755-4D5F-42D9-AEED-2B5A90DF2D9F}" type="datetimeFigureOut">
              <a:rPr lang="nl-NL" smtClean="0"/>
              <a:t>29-9-2023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3D1DCA-C53B-4164-AAC5-5C4786B29B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85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3755-4D5F-42D9-AEED-2B5A90DF2D9F}" type="datetimeFigureOut">
              <a:rPr lang="nl-NL" smtClean="0"/>
              <a:t>29-9-2023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1DCA-C53B-4164-AAC5-5C4786B29B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90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8A93755-4D5F-42D9-AEED-2B5A90DF2D9F}" type="datetimeFigureOut">
              <a:rPr lang="nl-NL" smtClean="0"/>
              <a:t>29-9-2023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A3D1DCA-C53B-4164-AAC5-5C4786B29B0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11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diagram, tekening, tekst, kaart&#10;&#10;Automatisch gegenereerde beschrijving">
            <a:extLst>
              <a:ext uri="{FF2B5EF4-FFF2-40B4-BE49-F238E27FC236}">
                <a16:creationId xmlns:a16="http://schemas.microsoft.com/office/drawing/2014/main" id="{84FF259E-36A3-C36F-0807-75384966A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9" b="21190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5" name="Rectangle 18">
            <a:extLst>
              <a:ext uri="{FF2B5EF4-FFF2-40B4-BE49-F238E27FC236}">
                <a16:creationId xmlns:a16="http://schemas.microsoft.com/office/drawing/2014/main" id="{D8ED3830-ABBE-41E7-B0D4-FA582F84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A323E8-B72A-72CA-7FD7-F62D95AB5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Dorpsvisie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Aarlanderveen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 err="1">
                <a:solidFill>
                  <a:srgbClr val="FFFFFF"/>
                </a:solidFill>
              </a:rPr>
              <a:t>Keuzes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voor</a:t>
            </a:r>
            <a:r>
              <a:rPr lang="en-US" sz="2800" dirty="0">
                <a:solidFill>
                  <a:srgbClr val="FFFFFF"/>
                </a:solidFill>
              </a:rPr>
              <a:t> de </a:t>
            </a:r>
            <a:r>
              <a:rPr lang="en-US" sz="2800" dirty="0" err="1">
                <a:solidFill>
                  <a:srgbClr val="FFFFFF"/>
                </a:solidFill>
              </a:rPr>
              <a:t>toekomst</a:t>
            </a:r>
            <a:endParaRPr lang="nl-NL" sz="28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0A08D3-69F4-96A2-9D19-7D36EC954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>
            <a:normAutofit/>
          </a:bodyPr>
          <a:lstStyle/>
          <a:p>
            <a:r>
              <a:rPr lang="en-US" sz="1500" b="0" i="1" cap="all" spc="200">
                <a:solidFill>
                  <a:srgbClr val="FFFFFF"/>
                </a:solidFill>
                <a:latin typeface="+mj-lt"/>
              </a:rPr>
              <a:t>‘Met elkaar leven in een prettige omgeving.’</a:t>
            </a:r>
            <a:endParaRPr lang="en-US" sz="1500" cap="all" spc="200">
              <a:solidFill>
                <a:srgbClr val="FFFFFF"/>
              </a:solidFill>
              <a:latin typeface="+mj-lt"/>
            </a:endParaRPr>
          </a:p>
          <a:p>
            <a:endParaRPr lang="nl-NL" sz="1500">
              <a:solidFill>
                <a:srgbClr val="FFFFFF"/>
              </a:solidFill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B9F394EE-52D9-4BC8-8F01-DCF6EAD92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13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A7C4115-E603-447D-A1A5-7AF1E972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C38396-85C5-4DE1-BA50-52540B40A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7651E0-918D-4FEE-AA56-F9008358E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4" name="Afbeelding 3" descr="Afbeelding met schets, tekening, Lijnillustraties, clipart&#10;&#10;Automatisch gegenereerde beschrijving">
            <a:extLst>
              <a:ext uri="{FF2B5EF4-FFF2-40B4-BE49-F238E27FC236}">
                <a16:creationId xmlns:a16="http://schemas.microsoft.com/office/drawing/2014/main" id="{02E767A1-E838-19A9-1196-570F5D0D0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12390" b="20463"/>
          <a:stretch/>
        </p:blipFill>
        <p:spPr>
          <a:xfrm>
            <a:off x="4050807" y="-87246"/>
            <a:ext cx="4149091" cy="31446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E0C758C-7BAC-02C9-9C6E-9755CA9E8089}"/>
              </a:ext>
            </a:extLst>
          </p:cNvPr>
          <p:cNvSpPr txBox="1"/>
          <p:nvPr/>
        </p:nvSpPr>
        <p:spPr>
          <a:xfrm>
            <a:off x="325266" y="639763"/>
            <a:ext cx="3610633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4000" b="1" dirty="0">
                <a:solidFill>
                  <a:schemeClr val="bg1"/>
                </a:solidFill>
              </a:rPr>
              <a:t>Bouwen en wonen</a:t>
            </a:r>
          </a:p>
          <a:p>
            <a:pPr>
              <a:spcAft>
                <a:spcPts val="600"/>
              </a:spcAft>
            </a:pPr>
            <a:r>
              <a:rPr lang="nl-NL" sz="4000" b="1" dirty="0">
                <a:solidFill>
                  <a:schemeClr val="bg1"/>
                </a:solidFill>
              </a:rPr>
              <a:t>(acties)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F685D2-5857-4B93-C210-4CA79F470ED5}"/>
              </a:ext>
            </a:extLst>
          </p:cNvPr>
          <p:cNvSpPr txBox="1"/>
          <p:nvPr/>
        </p:nvSpPr>
        <p:spPr>
          <a:xfrm>
            <a:off x="7975954" y="422916"/>
            <a:ext cx="39493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rgbClr val="221E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Montserrat" pitchFamily="2" charset="77"/>
              </a:rPr>
              <a:t>“Meer betaalbare woningen, jongeren voor Aarlanderveen behouden.”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1B07568-833B-A59A-F15D-76A081022D84}"/>
              </a:ext>
            </a:extLst>
          </p:cNvPr>
          <p:cNvSpPr txBox="1"/>
          <p:nvPr/>
        </p:nvSpPr>
        <p:spPr>
          <a:xfrm>
            <a:off x="5792888" y="1592121"/>
            <a:ext cx="6073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</a:rPr>
              <a:t>Ruimtelijke verkenning locaties voor bouw 5-6 betaalbare woningen per jaar (uitgangspunt: zorgvuldig omgaan met lintbebouwingskarakter).</a:t>
            </a:r>
            <a:endParaRPr lang="nl-NL" sz="32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9B89C98-7CA0-A994-048F-76FAE277984C}"/>
              </a:ext>
            </a:extLst>
          </p:cNvPr>
          <p:cNvSpPr txBox="1"/>
          <p:nvPr/>
        </p:nvSpPr>
        <p:spPr>
          <a:xfrm>
            <a:off x="5792334" y="3268970"/>
            <a:ext cx="5591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</a:rPr>
              <a:t>Bouwregels opstellen (binnen Omgevingswet).</a:t>
            </a:r>
            <a:endParaRPr lang="nl-NL" sz="32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321D123-AA94-E70C-DEE3-4AB895158A02}"/>
              </a:ext>
            </a:extLst>
          </p:cNvPr>
          <p:cNvSpPr txBox="1"/>
          <p:nvPr/>
        </p:nvSpPr>
        <p:spPr>
          <a:xfrm>
            <a:off x="5797291" y="3936476"/>
            <a:ext cx="427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</a:rPr>
              <a:t>Vrijkomende agrarische bebouwing.</a:t>
            </a:r>
            <a:endParaRPr lang="nl-NL" sz="32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F269A95-5549-7055-A737-299830378412}"/>
              </a:ext>
            </a:extLst>
          </p:cNvPr>
          <p:cNvSpPr txBox="1"/>
          <p:nvPr/>
        </p:nvSpPr>
        <p:spPr>
          <a:xfrm>
            <a:off x="5792334" y="4551825"/>
            <a:ext cx="6431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</a:rPr>
              <a:t>Lange bezwaarprocedures:</a:t>
            </a:r>
            <a:endParaRPr lang="nl-NL" sz="3200" kern="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kern="100" dirty="0">
                <a:effectLst/>
              </a:rPr>
              <a:t>initiatiefnemers vroegtijdig bij buurt betrekken en </a:t>
            </a:r>
            <a:r>
              <a:rPr lang="nl-NL" sz="1800" kern="100" dirty="0">
                <a:effectLst/>
              </a:rPr>
              <a:t>spelregels aan voorzijde helder maken (wat kan wel en wat niet)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kern="100" dirty="0">
                <a:effectLst/>
              </a:rPr>
              <a:t>doorpakken in besluitvorming</a:t>
            </a:r>
            <a:endParaRPr lang="nl-NL" sz="32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34B43F9-6D76-AB15-51AF-3C0A063A27E6}"/>
              </a:ext>
            </a:extLst>
          </p:cNvPr>
          <p:cNvSpPr txBox="1"/>
          <p:nvPr/>
        </p:nvSpPr>
        <p:spPr>
          <a:xfrm>
            <a:off x="5792334" y="6013778"/>
            <a:ext cx="620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</a:rPr>
              <a:t>Participatie oppakken tussen inwoners en initiatiefnemers (binnen Omgevingswet).</a:t>
            </a:r>
            <a:endParaRPr lang="nl-NL" sz="32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6BD9EB5F-DAAB-9114-B473-4449B4D63F1A}"/>
              </a:ext>
            </a:extLst>
          </p:cNvPr>
          <p:cNvCxnSpPr>
            <a:cxnSpLocks/>
          </p:cNvCxnSpPr>
          <p:nvPr/>
        </p:nvCxnSpPr>
        <p:spPr>
          <a:xfrm>
            <a:off x="5764341" y="1620114"/>
            <a:ext cx="0" cy="8324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909855CE-4002-1EAC-5183-749BADE101F0}"/>
              </a:ext>
            </a:extLst>
          </p:cNvPr>
          <p:cNvCxnSpPr>
            <a:cxnSpLocks/>
          </p:cNvCxnSpPr>
          <p:nvPr/>
        </p:nvCxnSpPr>
        <p:spPr>
          <a:xfrm>
            <a:off x="5764341" y="2572407"/>
            <a:ext cx="0" cy="5216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B8F1398D-05C2-EEA4-121D-C1DADAA1F756}"/>
              </a:ext>
            </a:extLst>
          </p:cNvPr>
          <p:cNvCxnSpPr>
            <a:cxnSpLocks/>
          </p:cNvCxnSpPr>
          <p:nvPr/>
        </p:nvCxnSpPr>
        <p:spPr>
          <a:xfrm>
            <a:off x="5764341" y="3197673"/>
            <a:ext cx="0" cy="5216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8D7306E4-2500-3252-14BE-D4D20284520B}"/>
              </a:ext>
            </a:extLst>
          </p:cNvPr>
          <p:cNvCxnSpPr>
            <a:cxnSpLocks/>
          </p:cNvCxnSpPr>
          <p:nvPr/>
        </p:nvCxnSpPr>
        <p:spPr>
          <a:xfrm>
            <a:off x="5764341" y="3849197"/>
            <a:ext cx="0" cy="5216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9348F47-A962-528B-A650-883450612EA3}"/>
              </a:ext>
            </a:extLst>
          </p:cNvPr>
          <p:cNvCxnSpPr>
            <a:cxnSpLocks/>
          </p:cNvCxnSpPr>
          <p:nvPr/>
        </p:nvCxnSpPr>
        <p:spPr>
          <a:xfrm>
            <a:off x="5764341" y="5912019"/>
            <a:ext cx="0" cy="8324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174765D9-DDAB-8953-CE20-CD9EF87EC9C2}"/>
              </a:ext>
            </a:extLst>
          </p:cNvPr>
          <p:cNvCxnSpPr>
            <a:cxnSpLocks/>
          </p:cNvCxnSpPr>
          <p:nvPr/>
        </p:nvCxnSpPr>
        <p:spPr>
          <a:xfrm>
            <a:off x="5764341" y="4515169"/>
            <a:ext cx="0" cy="12227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962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A7C4115-E603-447D-A1A5-7AF1E972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C38396-85C5-4DE1-BA50-52540B40A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7651E0-918D-4FEE-AA56-F9008358E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E0C758C-7BAC-02C9-9C6E-9755CA9E8089}"/>
              </a:ext>
            </a:extLst>
          </p:cNvPr>
          <p:cNvSpPr txBox="1"/>
          <p:nvPr/>
        </p:nvSpPr>
        <p:spPr>
          <a:xfrm>
            <a:off x="325266" y="639763"/>
            <a:ext cx="3610633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4000" b="1" dirty="0">
                <a:solidFill>
                  <a:schemeClr val="bg1"/>
                </a:solidFill>
              </a:rPr>
              <a:t>Voorzieningen</a:t>
            </a:r>
          </a:p>
          <a:p>
            <a:pPr>
              <a:spcAft>
                <a:spcPts val="600"/>
              </a:spcAft>
            </a:pPr>
            <a:r>
              <a:rPr lang="nl-NL" sz="4000" b="1" dirty="0">
                <a:solidFill>
                  <a:schemeClr val="bg1"/>
                </a:solidFill>
              </a:rPr>
              <a:t>(acties)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1B07568-833B-A59A-F15D-76A081022D84}"/>
              </a:ext>
            </a:extLst>
          </p:cNvPr>
          <p:cNvSpPr txBox="1"/>
          <p:nvPr/>
        </p:nvSpPr>
        <p:spPr>
          <a:xfrm>
            <a:off x="5348388" y="1881942"/>
            <a:ext cx="549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</a:rPr>
              <a:t>Basisschool voor dorp behouden door het </a:t>
            </a:r>
            <a:r>
              <a:rPr lang="nl-NL" sz="1800" kern="100" dirty="0" err="1">
                <a:effectLst/>
              </a:rPr>
              <a:t>kindcentrum</a:t>
            </a:r>
            <a:r>
              <a:rPr lang="nl-NL" sz="1800" kern="100" dirty="0">
                <a:effectLst/>
              </a:rPr>
              <a:t> te laten doorgroeien.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0A7F7211-553B-E0E2-6ECC-3AF944A8858C}"/>
              </a:ext>
            </a:extLst>
          </p:cNvPr>
          <p:cNvCxnSpPr>
            <a:cxnSpLocks/>
          </p:cNvCxnSpPr>
          <p:nvPr/>
        </p:nvCxnSpPr>
        <p:spPr>
          <a:xfrm>
            <a:off x="4879911" y="3861517"/>
            <a:ext cx="0" cy="7390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 descr="Afbeelding met schets, tekening, clipart, illustratie&#10;&#10;Automatisch gegenereerde beschrijving">
            <a:extLst>
              <a:ext uri="{FF2B5EF4-FFF2-40B4-BE49-F238E27FC236}">
                <a16:creationId xmlns:a16="http://schemas.microsoft.com/office/drawing/2014/main" id="{E0F4014A-A88D-8411-688E-37C8099331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4" t="30617" r="17781" b="28421"/>
          <a:stretch/>
        </p:blipFill>
        <p:spPr>
          <a:xfrm>
            <a:off x="8612155" y="4432653"/>
            <a:ext cx="3614199" cy="2453338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F321D123-AA94-E70C-DEE3-4AB895158A02}"/>
              </a:ext>
            </a:extLst>
          </p:cNvPr>
          <p:cNvSpPr txBox="1"/>
          <p:nvPr/>
        </p:nvSpPr>
        <p:spPr>
          <a:xfrm>
            <a:off x="5348387" y="3991047"/>
            <a:ext cx="535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</a:rPr>
              <a:t>Plan opstellen om aantal leerlingen omhoog te krijgen.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9B89C98-7CA0-A994-048F-76FAE277984C}"/>
              </a:ext>
            </a:extLst>
          </p:cNvPr>
          <p:cNvSpPr txBox="1"/>
          <p:nvPr/>
        </p:nvSpPr>
        <p:spPr>
          <a:xfrm>
            <a:off x="5348404" y="2873985"/>
            <a:ext cx="559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</a:rPr>
              <a:t>Ontwikkelen beleid onderwijs bereikbaar te houden, ook in kleine kernen.</a:t>
            </a:r>
            <a:endParaRPr lang="nl-NL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05E1EF8-4795-0582-034C-26D2425E26C3}"/>
              </a:ext>
            </a:extLst>
          </p:cNvPr>
          <p:cNvSpPr txBox="1"/>
          <p:nvPr/>
        </p:nvSpPr>
        <p:spPr>
          <a:xfrm>
            <a:off x="4941568" y="841447"/>
            <a:ext cx="6143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rgbClr val="221E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Montserrat" pitchFamily="2" charset="77"/>
              </a:rPr>
              <a:t>“Inwoners willen graag zekerheid over de basisschool en kinderopvang.”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36F13E2-8421-ACF9-AE55-995714C49B21}"/>
              </a:ext>
            </a:extLst>
          </p:cNvPr>
          <p:cNvCxnSpPr>
            <a:cxnSpLocks/>
          </p:cNvCxnSpPr>
          <p:nvPr/>
        </p:nvCxnSpPr>
        <p:spPr>
          <a:xfrm>
            <a:off x="4870580" y="4909546"/>
            <a:ext cx="0" cy="7390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F4D01709-64A1-E5A4-5D22-2ACA6FEF788D}"/>
              </a:ext>
            </a:extLst>
          </p:cNvPr>
          <p:cNvSpPr txBox="1"/>
          <p:nvPr/>
        </p:nvSpPr>
        <p:spPr>
          <a:xfrm>
            <a:off x="5348387" y="5065110"/>
            <a:ext cx="427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</a:rPr>
              <a:t>Faciliteren gebouw en schoolbestuur. </a:t>
            </a:r>
            <a:endParaRPr lang="nl-NL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00DD7C1-BE22-F085-EEF1-30023E6A8679}"/>
              </a:ext>
            </a:extLst>
          </p:cNvPr>
          <p:cNvCxnSpPr>
            <a:cxnSpLocks/>
          </p:cNvCxnSpPr>
          <p:nvPr/>
        </p:nvCxnSpPr>
        <p:spPr>
          <a:xfrm>
            <a:off x="4870580" y="2845199"/>
            <a:ext cx="0" cy="7390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8D47235-909B-4B7F-C29A-59D188DE7F23}"/>
              </a:ext>
            </a:extLst>
          </p:cNvPr>
          <p:cNvCxnSpPr>
            <a:cxnSpLocks/>
          </p:cNvCxnSpPr>
          <p:nvPr/>
        </p:nvCxnSpPr>
        <p:spPr>
          <a:xfrm>
            <a:off x="4870580" y="1844687"/>
            <a:ext cx="0" cy="7390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94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A7C4115-E603-447D-A1A5-7AF1E972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C38396-85C5-4DE1-BA50-52540B40A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7651E0-918D-4FEE-AA56-F9008358E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E0C758C-7BAC-02C9-9C6E-9755CA9E8089}"/>
              </a:ext>
            </a:extLst>
          </p:cNvPr>
          <p:cNvSpPr txBox="1"/>
          <p:nvPr/>
        </p:nvSpPr>
        <p:spPr>
          <a:xfrm>
            <a:off x="325266" y="639763"/>
            <a:ext cx="36106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4000" b="1" dirty="0">
                <a:solidFill>
                  <a:schemeClr val="bg1"/>
                </a:solidFill>
              </a:rPr>
              <a:t>Rol gemeente</a:t>
            </a:r>
          </a:p>
        </p:txBody>
      </p:sp>
      <p:graphicFrame>
        <p:nvGraphicFramePr>
          <p:cNvPr id="7" name="Tekstvak 4">
            <a:extLst>
              <a:ext uri="{FF2B5EF4-FFF2-40B4-BE49-F238E27FC236}">
                <a16:creationId xmlns:a16="http://schemas.microsoft.com/office/drawing/2014/main" id="{5456B290-2231-C008-503A-1BF91F34A014}"/>
              </a:ext>
            </a:extLst>
          </p:cNvPr>
          <p:cNvGraphicFramePr/>
          <p:nvPr/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556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3000" t="-8000" r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A7C4115-E603-447D-A1A5-7AF1E972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C38396-85C5-4DE1-BA50-52540B40A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7651E0-918D-4FEE-AA56-F9008358E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1B07568-833B-A59A-F15D-76A081022D84}"/>
              </a:ext>
            </a:extLst>
          </p:cNvPr>
          <p:cNvSpPr txBox="1"/>
          <p:nvPr/>
        </p:nvSpPr>
        <p:spPr>
          <a:xfrm>
            <a:off x="5217760" y="1003608"/>
            <a:ext cx="657691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800" kern="100" dirty="0">
                <a:effectLst/>
              </a:rPr>
              <a:t>Wat wil je nog toevoegen?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nl-NL" sz="2800" kern="100" dirty="0">
              <a:effectLst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2800" kern="100" dirty="0">
                <a:effectLst/>
              </a:rPr>
              <a:t>Welke prioriteit heb je per onderwerp?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EF7B5B5-24ED-64A5-6B09-A52933E56342}"/>
              </a:ext>
            </a:extLst>
          </p:cNvPr>
          <p:cNvSpPr txBox="1"/>
          <p:nvPr/>
        </p:nvSpPr>
        <p:spPr>
          <a:xfrm>
            <a:off x="325266" y="639763"/>
            <a:ext cx="36106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4000" b="1" dirty="0">
                <a:solidFill>
                  <a:schemeClr val="bg1"/>
                </a:solidFill>
              </a:rPr>
              <a:t>Interactie</a:t>
            </a:r>
          </a:p>
        </p:txBody>
      </p:sp>
    </p:spTree>
    <p:extLst>
      <p:ext uri="{BB962C8B-B14F-4D97-AF65-F5344CB8AC3E}">
        <p14:creationId xmlns:p14="http://schemas.microsoft.com/office/powerpoint/2010/main" val="323542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CA7C4115-E603-447D-A1A5-7AF1E972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1C38396-85C5-4DE1-BA50-52540B40A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67651E0-918D-4FEE-AA56-F9008358E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graphicFrame>
        <p:nvGraphicFramePr>
          <p:cNvPr id="7" name="Tekstvak 2">
            <a:extLst>
              <a:ext uri="{FF2B5EF4-FFF2-40B4-BE49-F238E27FC236}">
                <a16:creationId xmlns:a16="http://schemas.microsoft.com/office/drawing/2014/main" id="{FFD464C1-7FB3-FCFC-13F5-ABBE2C102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61926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DD9A76F7-D845-4C81-23EC-18E01BA1A3F3}"/>
              </a:ext>
            </a:extLst>
          </p:cNvPr>
          <p:cNvSpPr txBox="1"/>
          <p:nvPr/>
        </p:nvSpPr>
        <p:spPr>
          <a:xfrm>
            <a:off x="327080" y="904617"/>
            <a:ext cx="35735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4000" b="1" dirty="0">
                <a:solidFill>
                  <a:schemeClr val="bg1"/>
                </a:solidFill>
              </a:rPr>
              <a:t>Programma</a:t>
            </a:r>
          </a:p>
        </p:txBody>
      </p:sp>
    </p:spTree>
    <p:extLst>
      <p:ext uri="{BB962C8B-B14F-4D97-AF65-F5344CB8AC3E}">
        <p14:creationId xmlns:p14="http://schemas.microsoft.com/office/powerpoint/2010/main" val="296050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95C55F-4286-4A2A-A05E-2D274D82F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2561D9-068B-4BC7-85F6-AE6A7C34B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1BACF2-0F18-493C-99AB-363E6147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ECE6411-ED5A-9142-1905-A584A0E38818}"/>
              </a:ext>
            </a:extLst>
          </p:cNvPr>
          <p:cNvSpPr txBox="1"/>
          <p:nvPr/>
        </p:nvSpPr>
        <p:spPr>
          <a:xfrm>
            <a:off x="4746829" y="2525390"/>
            <a:ext cx="6413663" cy="180721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Gedragen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visie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onderwerpen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jullie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inwoners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van het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dorp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belangrijk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vinden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visie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helpt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om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juiste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keuzes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acties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zetten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duurzame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lange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termijn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ontwikkeling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Aarlanderveen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10761EA-920E-9CB4-2CE8-9D968CF30329}"/>
              </a:ext>
            </a:extLst>
          </p:cNvPr>
          <p:cNvSpPr txBox="1"/>
          <p:nvPr/>
        </p:nvSpPr>
        <p:spPr>
          <a:xfrm>
            <a:off x="327080" y="904617"/>
            <a:ext cx="35735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4000" b="1" dirty="0">
                <a:solidFill>
                  <a:schemeClr val="bg1"/>
                </a:solidFill>
              </a:rPr>
              <a:t>Wat willen we? 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4EA3FF0-1B32-7945-AA3F-1491754C0226}"/>
              </a:ext>
            </a:extLst>
          </p:cNvPr>
          <p:cNvCxnSpPr>
            <a:cxnSpLocks/>
          </p:cNvCxnSpPr>
          <p:nvPr/>
        </p:nvCxnSpPr>
        <p:spPr>
          <a:xfrm>
            <a:off x="4584830" y="2435237"/>
            <a:ext cx="0" cy="7390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9E40C28-A31B-F5C6-BF6C-7B2EDDE8BCAE}"/>
              </a:ext>
            </a:extLst>
          </p:cNvPr>
          <p:cNvCxnSpPr>
            <a:cxnSpLocks/>
          </p:cNvCxnSpPr>
          <p:nvPr/>
        </p:nvCxnSpPr>
        <p:spPr>
          <a:xfrm>
            <a:off x="4584830" y="3663962"/>
            <a:ext cx="0" cy="7390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59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A7C4115-E603-447D-A1A5-7AF1E972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C38396-85C5-4DE1-BA50-52540B40A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7651E0-918D-4FEE-AA56-F9008358E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33DEEF7-5623-7B27-9F61-4C14FDF8BD29}"/>
              </a:ext>
            </a:extLst>
          </p:cNvPr>
          <p:cNvSpPr txBox="1"/>
          <p:nvPr/>
        </p:nvSpPr>
        <p:spPr>
          <a:xfrm>
            <a:off x="454269" y="82789"/>
            <a:ext cx="3403355" cy="1655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4000" b="1" spc="-50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sz="4000" b="1" spc="-50" dirty="0" err="1">
                <a:solidFill>
                  <a:srgbClr val="FFFFFF"/>
                </a:solidFill>
                <a:ea typeface="+mj-ea"/>
                <a:cs typeface="+mj-cs"/>
              </a:rPr>
              <a:t>Belangrijke</a:t>
            </a:r>
            <a:r>
              <a:rPr lang="en-US" sz="4000" b="1" spc="-5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4000" b="1" spc="-50" dirty="0" err="1">
                <a:solidFill>
                  <a:srgbClr val="FFFFFF"/>
                </a:solidFill>
                <a:ea typeface="+mj-ea"/>
                <a:cs typeface="+mj-cs"/>
              </a:rPr>
              <a:t>uitgangspunten</a:t>
            </a:r>
            <a:endParaRPr lang="en-US" sz="4000" b="1" spc="-5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graphicFrame>
        <p:nvGraphicFramePr>
          <p:cNvPr id="7" name="Tekstvak 4">
            <a:extLst>
              <a:ext uri="{FF2B5EF4-FFF2-40B4-BE49-F238E27FC236}">
                <a16:creationId xmlns:a16="http://schemas.microsoft.com/office/drawing/2014/main" id="{D410D739-2B52-8450-CD46-C97C1BBE8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14393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49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A7C4115-E603-447D-A1A5-7AF1E972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C38396-85C5-4DE1-BA50-52540B40A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7651E0-918D-4FEE-AA56-F9008358E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E0C758C-7BAC-02C9-9C6E-9755CA9E8089}"/>
              </a:ext>
            </a:extLst>
          </p:cNvPr>
          <p:cNvSpPr txBox="1"/>
          <p:nvPr/>
        </p:nvSpPr>
        <p:spPr>
          <a:xfrm>
            <a:off x="325266" y="639763"/>
            <a:ext cx="36106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4000" b="1" dirty="0">
                <a:solidFill>
                  <a:schemeClr val="bg1"/>
                </a:solidFill>
              </a:rPr>
              <a:t>Rol Provincie</a:t>
            </a:r>
          </a:p>
        </p:txBody>
      </p:sp>
      <p:graphicFrame>
        <p:nvGraphicFramePr>
          <p:cNvPr id="7" name="Tekstvak 4">
            <a:extLst>
              <a:ext uri="{FF2B5EF4-FFF2-40B4-BE49-F238E27FC236}">
                <a16:creationId xmlns:a16="http://schemas.microsoft.com/office/drawing/2014/main" id="{5456B290-2231-C008-503A-1BF91F34A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12482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90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A7C4115-E603-447D-A1A5-7AF1E972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C38396-85C5-4DE1-BA50-52540B40A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7651E0-918D-4FEE-AA56-F9008358E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E0C758C-7BAC-02C9-9C6E-9755CA9E8089}"/>
              </a:ext>
            </a:extLst>
          </p:cNvPr>
          <p:cNvSpPr txBox="1"/>
          <p:nvPr/>
        </p:nvSpPr>
        <p:spPr>
          <a:xfrm>
            <a:off x="325266" y="639763"/>
            <a:ext cx="36106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4000" b="1" dirty="0">
                <a:solidFill>
                  <a:schemeClr val="bg1"/>
                </a:solidFill>
              </a:rPr>
              <a:t>Uitkomsten van de inwoners</a:t>
            </a:r>
          </a:p>
        </p:txBody>
      </p:sp>
      <p:graphicFrame>
        <p:nvGraphicFramePr>
          <p:cNvPr id="7" name="Tekstvak 4">
            <a:extLst>
              <a:ext uri="{FF2B5EF4-FFF2-40B4-BE49-F238E27FC236}">
                <a16:creationId xmlns:a16="http://schemas.microsoft.com/office/drawing/2014/main" id="{5456B290-2231-C008-503A-1BF91F34A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70869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706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A7C4115-E603-447D-A1A5-7AF1E972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C38396-85C5-4DE1-BA50-52540B40A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7651E0-918D-4FEE-AA56-F9008358E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E0C758C-7BAC-02C9-9C6E-9755CA9E8089}"/>
              </a:ext>
            </a:extLst>
          </p:cNvPr>
          <p:cNvSpPr txBox="1"/>
          <p:nvPr/>
        </p:nvSpPr>
        <p:spPr>
          <a:xfrm>
            <a:off x="325266" y="639763"/>
            <a:ext cx="3610633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4000" b="1" dirty="0">
                <a:solidFill>
                  <a:schemeClr val="bg1"/>
                </a:solidFill>
              </a:rPr>
              <a:t>Recreatie en toerisme</a:t>
            </a:r>
          </a:p>
          <a:p>
            <a:pPr>
              <a:spcAft>
                <a:spcPts val="600"/>
              </a:spcAft>
            </a:pPr>
            <a:r>
              <a:rPr lang="nl-NL" sz="4000" b="1" dirty="0">
                <a:solidFill>
                  <a:schemeClr val="bg1"/>
                </a:solidFill>
              </a:rPr>
              <a:t>(acties)</a:t>
            </a:r>
          </a:p>
        </p:txBody>
      </p:sp>
      <p:pic>
        <p:nvPicPr>
          <p:cNvPr id="4" name="Afbeelding 3" descr="Afbeelding met schets, tekening, Lijnillustraties, clipart&#10;&#10;Automatisch gegenereerde beschrijving">
            <a:extLst>
              <a:ext uri="{FF2B5EF4-FFF2-40B4-BE49-F238E27FC236}">
                <a16:creationId xmlns:a16="http://schemas.microsoft.com/office/drawing/2014/main" id="{242E55BA-2C16-46E7-7607-F130A27BA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380" y="3232010"/>
            <a:ext cx="4277107" cy="427710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6F685D2-5857-4B93-C210-4CA79F470ED5}"/>
              </a:ext>
            </a:extLst>
          </p:cNvPr>
          <p:cNvSpPr txBox="1"/>
          <p:nvPr/>
        </p:nvSpPr>
        <p:spPr>
          <a:xfrm>
            <a:off x="4941568" y="841447"/>
            <a:ext cx="6143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b="1" kern="0" dirty="0">
                <a:solidFill>
                  <a:srgbClr val="221E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Montserrat" pitchFamily="2" charset="77"/>
              </a:rPr>
              <a:t>“Meer recreatie voor eigen inwoners en gereguleerde groei van toerisme</a:t>
            </a:r>
            <a:r>
              <a:rPr lang="nl-NL" sz="1800" b="1" kern="0" dirty="0">
                <a:solidFill>
                  <a:srgbClr val="221E1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Montserrat" pitchFamily="2" charset="77"/>
              </a:rPr>
              <a:t>”</a:t>
            </a:r>
            <a:endParaRPr lang="nl-NL" dirty="0">
              <a:effectLst/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488F3329-12CE-F934-49CA-891071C43C17}"/>
              </a:ext>
            </a:extLst>
          </p:cNvPr>
          <p:cNvCxnSpPr/>
          <p:nvPr/>
        </p:nvCxnSpPr>
        <p:spPr>
          <a:xfrm>
            <a:off x="4870580" y="1894114"/>
            <a:ext cx="0" cy="5411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F1B07568-833B-A59A-F15D-76A081022D84}"/>
              </a:ext>
            </a:extLst>
          </p:cNvPr>
          <p:cNvSpPr txBox="1"/>
          <p:nvPr/>
        </p:nvSpPr>
        <p:spPr>
          <a:xfrm>
            <a:off x="5493732" y="1980036"/>
            <a:ext cx="427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Fietsplan maken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7F5EA591-11D3-58CA-369C-127710C8501A}"/>
              </a:ext>
            </a:extLst>
          </p:cNvPr>
          <p:cNvCxnSpPr>
            <a:cxnSpLocks/>
          </p:cNvCxnSpPr>
          <p:nvPr/>
        </p:nvCxnSpPr>
        <p:spPr>
          <a:xfrm>
            <a:off x="4870580" y="2772204"/>
            <a:ext cx="0" cy="14892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A9B89C98-7CA0-A994-048F-76FAE277984C}"/>
              </a:ext>
            </a:extLst>
          </p:cNvPr>
          <p:cNvSpPr txBox="1"/>
          <p:nvPr/>
        </p:nvSpPr>
        <p:spPr>
          <a:xfrm>
            <a:off x="5493732" y="2790866"/>
            <a:ext cx="5591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</a:rPr>
              <a:t>Ontwikkelen recreatie in relatie tot natuur, milieu, zingeving en lifestyle: </a:t>
            </a:r>
            <a:br>
              <a:rPr lang="nl-NL" sz="1800" kern="100" dirty="0">
                <a:effectLst/>
              </a:rPr>
            </a:br>
            <a:r>
              <a:rPr lang="nl-NL" sz="1800" kern="100" dirty="0">
                <a:effectLst/>
              </a:rPr>
              <a:t>-verkennen opties</a:t>
            </a:r>
            <a:br>
              <a:rPr lang="nl-NL" sz="1800" kern="100" dirty="0">
                <a:effectLst/>
              </a:rPr>
            </a:br>
            <a:r>
              <a:rPr lang="nl-NL" sz="1800" kern="100" dirty="0">
                <a:effectLst/>
              </a:rPr>
              <a:t>-initiatieven in kaart brengen</a:t>
            </a:r>
            <a:endParaRPr lang="nl-NL" sz="2800" kern="100" dirty="0">
              <a:effectLst/>
            </a:endParaRPr>
          </a:p>
          <a:p>
            <a:r>
              <a:rPr lang="nl-NL" sz="1800" kern="100" dirty="0">
                <a:effectLst/>
              </a:rPr>
              <a:t>-faciliteren perspectief</a:t>
            </a:r>
            <a:endParaRPr lang="nl-NL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0A7F7211-553B-E0E2-6ECC-3AF944A8858C}"/>
              </a:ext>
            </a:extLst>
          </p:cNvPr>
          <p:cNvCxnSpPr/>
          <p:nvPr/>
        </p:nvCxnSpPr>
        <p:spPr>
          <a:xfrm>
            <a:off x="4870580" y="4570646"/>
            <a:ext cx="0" cy="5411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F321D123-AA94-E70C-DEE3-4AB895158A02}"/>
              </a:ext>
            </a:extLst>
          </p:cNvPr>
          <p:cNvSpPr txBox="1"/>
          <p:nvPr/>
        </p:nvSpPr>
        <p:spPr>
          <a:xfrm>
            <a:off x="5493732" y="4656568"/>
            <a:ext cx="427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</a:rPr>
              <a:t>Stimuleren beweegfaciliteiten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693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A7C4115-E603-447D-A1A5-7AF1E972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C38396-85C5-4DE1-BA50-52540B40A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7651E0-918D-4FEE-AA56-F9008358E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E0C758C-7BAC-02C9-9C6E-9755CA9E8089}"/>
              </a:ext>
            </a:extLst>
          </p:cNvPr>
          <p:cNvSpPr txBox="1"/>
          <p:nvPr/>
        </p:nvSpPr>
        <p:spPr>
          <a:xfrm>
            <a:off x="325266" y="639763"/>
            <a:ext cx="3610633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4000" b="1" dirty="0">
                <a:solidFill>
                  <a:schemeClr val="bg1"/>
                </a:solidFill>
              </a:rPr>
              <a:t>Verenigingen en accommodaties (acties)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488F3329-12CE-F934-49CA-891071C43C17}"/>
              </a:ext>
            </a:extLst>
          </p:cNvPr>
          <p:cNvCxnSpPr/>
          <p:nvPr/>
        </p:nvCxnSpPr>
        <p:spPr>
          <a:xfrm>
            <a:off x="4870580" y="1894114"/>
            <a:ext cx="0" cy="5411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F1B07568-833B-A59A-F15D-76A081022D84}"/>
              </a:ext>
            </a:extLst>
          </p:cNvPr>
          <p:cNvSpPr txBox="1"/>
          <p:nvPr/>
        </p:nvSpPr>
        <p:spPr>
          <a:xfrm>
            <a:off x="5493732" y="1980036"/>
            <a:ext cx="525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</a:rPr>
              <a:t>Onderzoek naar multifunctionele accommodaties</a:t>
            </a:r>
            <a:endParaRPr lang="nl-NL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7F5EA591-11D3-58CA-369C-127710C8501A}"/>
              </a:ext>
            </a:extLst>
          </p:cNvPr>
          <p:cNvCxnSpPr>
            <a:cxnSpLocks/>
          </p:cNvCxnSpPr>
          <p:nvPr/>
        </p:nvCxnSpPr>
        <p:spPr>
          <a:xfrm>
            <a:off x="4870580" y="2772204"/>
            <a:ext cx="0" cy="810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0A7F7211-553B-E0E2-6ECC-3AF944A8858C}"/>
              </a:ext>
            </a:extLst>
          </p:cNvPr>
          <p:cNvCxnSpPr>
            <a:cxnSpLocks/>
          </p:cNvCxnSpPr>
          <p:nvPr/>
        </p:nvCxnSpPr>
        <p:spPr>
          <a:xfrm>
            <a:off x="4870580" y="3917503"/>
            <a:ext cx="0" cy="7390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 descr="Afbeelding met schets, tekening, Lijnillustraties, clipart&#10;&#10;Automatisch gegenereerde beschrijving">
            <a:extLst>
              <a:ext uri="{FF2B5EF4-FFF2-40B4-BE49-F238E27FC236}">
                <a16:creationId xmlns:a16="http://schemas.microsoft.com/office/drawing/2014/main" id="{86395FA6-EB5A-A238-DE45-4E1C7B4D7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39" y="3306809"/>
            <a:ext cx="3986784" cy="3986784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F321D123-AA94-E70C-DEE3-4AB895158A02}"/>
              </a:ext>
            </a:extLst>
          </p:cNvPr>
          <p:cNvSpPr txBox="1"/>
          <p:nvPr/>
        </p:nvSpPr>
        <p:spPr>
          <a:xfrm>
            <a:off x="5493732" y="3923593"/>
            <a:ext cx="4277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</a:rPr>
              <a:t>Idee bedenken ledenwerving en daarmee financiële continuïteit.</a:t>
            </a:r>
            <a:endParaRPr lang="nl-NL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9B89C98-7CA0-A994-048F-76FAE277984C}"/>
              </a:ext>
            </a:extLst>
          </p:cNvPr>
          <p:cNvSpPr txBox="1"/>
          <p:nvPr/>
        </p:nvSpPr>
        <p:spPr>
          <a:xfrm>
            <a:off x="5493732" y="2790866"/>
            <a:ext cx="559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</a:rPr>
              <a:t>Onderzoek naar samengaan verenigingen en accommodaties</a:t>
            </a:r>
            <a:endParaRPr lang="nl-NL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9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A7C4115-E603-447D-A1A5-7AF1E972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C38396-85C5-4DE1-BA50-52540B40A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7651E0-918D-4FEE-AA56-F9008358E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schets, tekening, clipart, Lijnillustraties&#10;&#10;Automatisch gegenereerde beschrijving">
            <a:extLst>
              <a:ext uri="{FF2B5EF4-FFF2-40B4-BE49-F238E27FC236}">
                <a16:creationId xmlns:a16="http://schemas.microsoft.com/office/drawing/2014/main" id="{21A8CE25-2CDE-A496-BB0A-ABFCE869C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347" y="2862859"/>
            <a:ext cx="5642298" cy="564229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E0C758C-7BAC-02C9-9C6E-9755CA9E8089}"/>
              </a:ext>
            </a:extLst>
          </p:cNvPr>
          <p:cNvSpPr txBox="1"/>
          <p:nvPr/>
        </p:nvSpPr>
        <p:spPr>
          <a:xfrm>
            <a:off x="325266" y="639763"/>
            <a:ext cx="3610633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4000" b="1" dirty="0">
                <a:solidFill>
                  <a:schemeClr val="bg1"/>
                </a:solidFill>
              </a:rPr>
              <a:t>Verbinding en saamhorigheid</a:t>
            </a:r>
          </a:p>
          <a:p>
            <a:pPr>
              <a:spcAft>
                <a:spcPts val="600"/>
              </a:spcAft>
            </a:pPr>
            <a:r>
              <a:rPr lang="nl-NL" sz="4000" b="1" dirty="0">
                <a:solidFill>
                  <a:schemeClr val="bg1"/>
                </a:solidFill>
              </a:rPr>
              <a:t>(acties)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F685D2-5857-4B93-C210-4CA79F470ED5}"/>
              </a:ext>
            </a:extLst>
          </p:cNvPr>
          <p:cNvSpPr txBox="1"/>
          <p:nvPr/>
        </p:nvSpPr>
        <p:spPr>
          <a:xfrm>
            <a:off x="4941568" y="841447"/>
            <a:ext cx="61436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rgbClr val="221E1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Montserrat" pitchFamily="2" charset="77"/>
              </a:rPr>
              <a:t>“Het behoud van het dorpse karakter van Aarlanderveen; daar hoort bij dat we elkaar helpen.”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488F3329-12CE-F934-49CA-891071C43C17}"/>
              </a:ext>
            </a:extLst>
          </p:cNvPr>
          <p:cNvCxnSpPr>
            <a:cxnSpLocks/>
          </p:cNvCxnSpPr>
          <p:nvPr/>
        </p:nvCxnSpPr>
        <p:spPr>
          <a:xfrm>
            <a:off x="4870580" y="1894114"/>
            <a:ext cx="0" cy="12862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F1B07568-833B-A59A-F15D-76A081022D84}"/>
              </a:ext>
            </a:extLst>
          </p:cNvPr>
          <p:cNvSpPr txBox="1"/>
          <p:nvPr/>
        </p:nvSpPr>
        <p:spPr>
          <a:xfrm>
            <a:off x="5493732" y="1933616"/>
            <a:ext cx="4277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Heldere kaders stellen ten aanzien van individuele woonwensen. Zo kan de gemeente oude boerderijen ook verhuren aan jongeren uit Aarlanderveen.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7F5EA591-11D3-58CA-369C-127710C8501A}"/>
              </a:ext>
            </a:extLst>
          </p:cNvPr>
          <p:cNvCxnSpPr>
            <a:cxnSpLocks/>
          </p:cNvCxnSpPr>
          <p:nvPr/>
        </p:nvCxnSpPr>
        <p:spPr>
          <a:xfrm>
            <a:off x="4870580" y="3429000"/>
            <a:ext cx="0" cy="8324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A9B89C98-7CA0-A994-048F-76FAE277984C}"/>
              </a:ext>
            </a:extLst>
          </p:cNvPr>
          <p:cNvSpPr txBox="1"/>
          <p:nvPr/>
        </p:nvSpPr>
        <p:spPr>
          <a:xfrm>
            <a:off x="5493732" y="3530570"/>
            <a:ext cx="559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</a:rPr>
              <a:t>Werken aan verwachtingsmanagement en een betere informatievoorziening (ook bestuurlijk).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0A7F7211-553B-E0E2-6ECC-3AF944A8858C}"/>
              </a:ext>
            </a:extLst>
          </p:cNvPr>
          <p:cNvCxnSpPr/>
          <p:nvPr/>
        </p:nvCxnSpPr>
        <p:spPr>
          <a:xfrm>
            <a:off x="4870580" y="4570646"/>
            <a:ext cx="0" cy="5411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F321D123-AA94-E70C-DEE3-4AB895158A02}"/>
              </a:ext>
            </a:extLst>
          </p:cNvPr>
          <p:cNvSpPr txBox="1"/>
          <p:nvPr/>
        </p:nvSpPr>
        <p:spPr>
          <a:xfrm>
            <a:off x="5484669" y="4656568"/>
            <a:ext cx="427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</a:rPr>
              <a:t>Meer verdraagzaam zijn tegenover elkaar.</a:t>
            </a:r>
            <a:endParaRPr lang="nl-NL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E33B29C-A33B-BA9C-01F7-1EEDBA9C8DEA}"/>
              </a:ext>
            </a:extLst>
          </p:cNvPr>
          <p:cNvCxnSpPr>
            <a:cxnSpLocks/>
          </p:cNvCxnSpPr>
          <p:nvPr/>
        </p:nvCxnSpPr>
        <p:spPr>
          <a:xfrm>
            <a:off x="4870580" y="5336603"/>
            <a:ext cx="0" cy="11388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4F269A95-5549-7055-A737-299830378412}"/>
              </a:ext>
            </a:extLst>
          </p:cNvPr>
          <p:cNvSpPr txBox="1"/>
          <p:nvPr/>
        </p:nvSpPr>
        <p:spPr>
          <a:xfrm>
            <a:off x="5493732" y="5403560"/>
            <a:ext cx="4277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</a:rPr>
              <a:t>Participatietrajecten opstarten tussen inwoners over eigenbelang versus algemeen belang (vanuit Omgevingswet).</a:t>
            </a:r>
            <a:endParaRPr lang="nl-NL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41381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Aangepast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0070C0"/>
      </a:accent3>
      <a:accent4>
        <a:srgbClr val="003760"/>
      </a:accent4>
      <a:accent5>
        <a:srgbClr val="918485"/>
      </a:accent5>
      <a:accent6>
        <a:srgbClr val="855D5D"/>
      </a:accent6>
      <a:hlink>
        <a:srgbClr val="F2F2F2"/>
      </a:hlink>
      <a:folHlink>
        <a:srgbClr val="A5A5A5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467717-631c-435f-9461-4e80c7fd52a7">
      <Terms xmlns="http://schemas.microsoft.com/office/infopath/2007/PartnerControls"/>
    </lcf76f155ced4ddcb4097134ff3c332f>
    <TaxCatchAll xmlns="892bccf3-3cff-4ec5-bc54-283facf432b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5CFEB712E8E34A9E204DCABC4D6DE6" ma:contentTypeVersion="17" ma:contentTypeDescription="Een nieuw document maken." ma:contentTypeScope="" ma:versionID="f1e42ae27ae95ad04da727da0119de1e">
  <xsd:schema xmlns:xsd="http://www.w3.org/2001/XMLSchema" xmlns:xs="http://www.w3.org/2001/XMLSchema" xmlns:p="http://schemas.microsoft.com/office/2006/metadata/properties" xmlns:ns2="56467717-631c-435f-9461-4e80c7fd52a7" xmlns:ns3="892bccf3-3cff-4ec5-bc54-283facf432b4" targetNamespace="http://schemas.microsoft.com/office/2006/metadata/properties" ma:root="true" ma:fieldsID="597728fa13ce0c1e05945d9079db77d7" ns2:_="" ns3:_="">
    <xsd:import namespace="56467717-631c-435f-9461-4e80c7fd52a7"/>
    <xsd:import namespace="892bccf3-3cff-4ec5-bc54-283facf432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67717-631c-435f-9461-4e80c7fd52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da4533ee-bdd3-4566-85e6-19ea5923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bccf3-3cff-4ec5-bc54-283facf432b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987bd5e-fa41-4007-8b06-cc5b11a22bc7}" ma:internalName="TaxCatchAll" ma:showField="CatchAllData" ma:web="892bccf3-3cff-4ec5-bc54-283facf432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C167D1-1CEB-44A5-A6AB-46562A0E5588}">
  <ds:schemaRefs>
    <ds:schemaRef ds:uri="http://schemas.microsoft.com/office/2006/metadata/properties"/>
    <ds:schemaRef ds:uri="http://schemas.microsoft.com/office/infopath/2007/PartnerControls"/>
    <ds:schemaRef ds:uri="56467717-631c-435f-9461-4e80c7fd52a7"/>
    <ds:schemaRef ds:uri="892bccf3-3cff-4ec5-bc54-283facf432b4"/>
  </ds:schemaRefs>
</ds:datastoreItem>
</file>

<file path=customXml/itemProps2.xml><?xml version="1.0" encoding="utf-8"?>
<ds:datastoreItem xmlns:ds="http://schemas.openxmlformats.org/officeDocument/2006/customXml" ds:itemID="{2C237139-5118-4296-9F96-6AD0F1EA73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46959C-ACC2-47D8-9C87-15D6CB0343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467717-631c-435f-9461-4e80c7fd52a7"/>
    <ds:schemaRef ds:uri="892bccf3-3cff-4ec5-bc54-283facf432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</TotalTime>
  <Words>432</Words>
  <Application>Microsoft Office PowerPoint</Application>
  <PresentationFormat>Breedbeeld</PresentationFormat>
  <Paragraphs>66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Verdana</vt:lpstr>
      <vt:lpstr>Terugblik</vt:lpstr>
      <vt:lpstr>Dorpsvisie Aarlanderveen Keuzes voor de toekomst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Dorpsvisie Aarlanderveen Keuzes voor de toekomst</dc:title>
  <dc:creator>Eline van Buuren</dc:creator>
  <cp:lastModifiedBy>Hanny Broere</cp:lastModifiedBy>
  <cp:revision>4</cp:revision>
  <dcterms:created xsi:type="dcterms:W3CDTF">2023-09-20T09:38:30Z</dcterms:created>
  <dcterms:modified xsi:type="dcterms:W3CDTF">2023-09-29T13:13:13Z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0x010100155CFEB712E8E34A9E204DCABC4D6DE6</vt:lpwstr>
  </property>
</Properties>
</file>